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3" r:id="rId4"/>
  </p:sldMasterIdLst>
  <p:notesMasterIdLst>
    <p:notesMasterId r:id="rId18"/>
  </p:notesMasterIdLst>
  <p:handoutMasterIdLst>
    <p:handoutMasterId r:id="rId19"/>
  </p:handoutMasterIdLst>
  <p:sldIdLst>
    <p:sldId id="270" r:id="rId5"/>
    <p:sldId id="272" r:id="rId6"/>
    <p:sldId id="275" r:id="rId7"/>
    <p:sldId id="274" r:id="rId8"/>
    <p:sldId id="276" r:id="rId9"/>
    <p:sldId id="277" r:id="rId10"/>
    <p:sldId id="278" r:id="rId11"/>
    <p:sldId id="279" r:id="rId12"/>
    <p:sldId id="283" r:id="rId13"/>
    <p:sldId id="284" r:id="rId14"/>
    <p:sldId id="285" r:id="rId15"/>
    <p:sldId id="286" r:id="rId16"/>
    <p:sldId id="282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6EC7"/>
    <a:srgbClr val="217431"/>
    <a:srgbClr val="196E2A"/>
    <a:srgbClr val="247633"/>
    <a:srgbClr val="2D7C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1AD40A5-2D4D-0FBD-F550-55F60532AF05}" v="9" dt="2025-05-03T21:26:43.953"/>
    <p1510:client id="{3289690A-F7C3-4909-325A-7BACCBC4ED92}" v="654" dt="2025-05-04T04:21:25.397"/>
    <p1510:client id="{713757DB-6E2B-49D2-90E6-9B26744F84B0}" v="1" dt="2025-05-03T21:16:24.728"/>
    <p1510:client id="{CF7D35D0-9FE8-BF89-E899-78A7FBC5F831}" v="21" dt="2025-05-04T04:23:12.935"/>
    <p1510:client id="{EC7A2C84-70DE-B893-8FA2-198D6358FC6D}" v="2" dt="2025-05-04T04:34:27.289"/>
  </p1510:revLst>
</p1510:revInfo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OGRA, Ojesvi" userId="71700b69-b83c-4a08-abcb-fb993ab7e864" providerId="ADAL" clId="{0101ECAB-668A-AB4F-9A9E-EF0E05797BCD}"/>
    <pc:docChg chg="modSld">
      <pc:chgData name="DOGRA, Ojesvi" userId="71700b69-b83c-4a08-abcb-fb993ab7e864" providerId="ADAL" clId="{0101ECAB-668A-AB4F-9A9E-EF0E05797BCD}" dt="2025-05-03T23:13:15.453" v="37" actId="14100"/>
      <pc:docMkLst>
        <pc:docMk/>
      </pc:docMkLst>
      <pc:sldChg chg="modSp">
        <pc:chgData name="DOGRA, Ojesvi" userId="71700b69-b83c-4a08-abcb-fb993ab7e864" providerId="ADAL" clId="{0101ECAB-668A-AB4F-9A9E-EF0E05797BCD}" dt="2025-05-03T23:02:57.402" v="34" actId="20577"/>
        <pc:sldMkLst>
          <pc:docMk/>
          <pc:sldMk cId="155249943" sldId="270"/>
        </pc:sldMkLst>
        <pc:spChg chg="mod">
          <ac:chgData name="DOGRA, Ojesvi" userId="71700b69-b83c-4a08-abcb-fb993ab7e864" providerId="ADAL" clId="{0101ECAB-668A-AB4F-9A9E-EF0E05797BCD}" dt="2025-05-03T23:02:57.402" v="34" actId="20577"/>
          <ac:spMkLst>
            <pc:docMk/>
            <pc:sldMk cId="155249943" sldId="270"/>
            <ac:spMk id="2" creationId="{D6CDA828-B3FF-34DE-9CC4-A4D15452797A}"/>
          </ac:spMkLst>
        </pc:spChg>
      </pc:sldChg>
      <pc:sldChg chg="modSp">
        <pc:chgData name="DOGRA, Ojesvi" userId="71700b69-b83c-4a08-abcb-fb993ab7e864" providerId="ADAL" clId="{0101ECAB-668A-AB4F-9A9E-EF0E05797BCD}" dt="2025-05-03T23:13:15.453" v="37" actId="14100"/>
        <pc:sldMkLst>
          <pc:docMk/>
          <pc:sldMk cId="1092387687" sldId="272"/>
        </pc:sldMkLst>
        <pc:spChg chg="mod">
          <ac:chgData name="DOGRA, Ojesvi" userId="71700b69-b83c-4a08-abcb-fb993ab7e864" providerId="ADAL" clId="{0101ECAB-668A-AB4F-9A9E-EF0E05797BCD}" dt="2025-05-03T23:13:15.453" v="37" actId="14100"/>
          <ac:spMkLst>
            <pc:docMk/>
            <pc:sldMk cId="1092387687" sldId="272"/>
            <ac:spMk id="6" creationId="{6C505192-2C7E-AB65-A751-AEEF9CDE1070}"/>
          </ac:spMkLst>
        </pc:spChg>
      </pc:sldChg>
    </pc:docChg>
  </pc:docChgLst>
  <pc:docChgLst>
    <pc:chgData name="DOGRA, Ojesvi" userId="71700b69-b83c-4a08-abcb-fb993ab7e864" providerId="ADAL" clId="{713757DB-6E2B-49D2-90E6-9B26744F84B0}"/>
    <pc:docChg chg="modSld modMainMaster">
      <pc:chgData name="DOGRA, Ojesvi" userId="71700b69-b83c-4a08-abcb-fb993ab7e864" providerId="ADAL" clId="{713757DB-6E2B-49D2-90E6-9B26744F84B0}" dt="2025-05-03T21:16:24.728" v="0"/>
      <pc:docMkLst>
        <pc:docMk/>
      </pc:docMkLst>
      <pc:sldChg chg="modSp">
        <pc:chgData name="DOGRA, Ojesvi" userId="71700b69-b83c-4a08-abcb-fb993ab7e864" providerId="ADAL" clId="{713757DB-6E2B-49D2-90E6-9B26744F84B0}" dt="2025-05-03T21:16:24.728" v="0"/>
        <pc:sldMkLst>
          <pc:docMk/>
          <pc:sldMk cId="155249943" sldId="270"/>
        </pc:sldMkLst>
        <pc:spChg chg="mod">
          <ac:chgData name="DOGRA, Ojesvi" userId="71700b69-b83c-4a08-abcb-fb993ab7e864" providerId="ADAL" clId="{713757DB-6E2B-49D2-90E6-9B26744F84B0}" dt="2025-05-03T21:16:24.728" v="0"/>
          <ac:spMkLst>
            <pc:docMk/>
            <pc:sldMk cId="155249943" sldId="270"/>
            <ac:spMk id="2" creationId="{D6CDA828-B3FF-34DE-9CC4-A4D15452797A}"/>
          </ac:spMkLst>
        </pc:spChg>
        <pc:spChg chg="mod">
          <ac:chgData name="DOGRA, Ojesvi" userId="71700b69-b83c-4a08-abcb-fb993ab7e864" providerId="ADAL" clId="{713757DB-6E2B-49D2-90E6-9B26744F84B0}" dt="2025-05-03T21:16:24.728" v="0"/>
          <ac:spMkLst>
            <pc:docMk/>
            <pc:sldMk cId="155249943" sldId="270"/>
            <ac:spMk id="3" creationId="{29CD38CD-3102-A9D4-8639-04891F2BAFE9}"/>
          </ac:spMkLst>
        </pc:spChg>
      </pc:sldChg>
      <pc:sldChg chg="modSp modTransition">
        <pc:chgData name="DOGRA, Ojesvi" userId="71700b69-b83c-4a08-abcb-fb993ab7e864" providerId="ADAL" clId="{713757DB-6E2B-49D2-90E6-9B26744F84B0}" dt="2025-05-03T21:16:24.728" v="0"/>
        <pc:sldMkLst>
          <pc:docMk/>
          <pc:sldMk cId="1315668722" sldId="271"/>
        </pc:sldMkLst>
        <pc:spChg chg="mod">
          <ac:chgData name="DOGRA, Ojesvi" userId="71700b69-b83c-4a08-abcb-fb993ab7e864" providerId="ADAL" clId="{713757DB-6E2B-49D2-90E6-9B26744F84B0}" dt="2025-05-03T21:16:24.728" v="0"/>
          <ac:spMkLst>
            <pc:docMk/>
            <pc:sldMk cId="1315668722" sldId="271"/>
            <ac:spMk id="3" creationId="{D22E1C11-66AA-0114-D592-BD6F085A323D}"/>
          </ac:spMkLst>
        </pc:spChg>
        <pc:spChg chg="mod">
          <ac:chgData name="DOGRA, Ojesvi" userId="71700b69-b83c-4a08-abcb-fb993ab7e864" providerId="ADAL" clId="{713757DB-6E2B-49D2-90E6-9B26744F84B0}" dt="2025-05-03T21:16:24.728" v="0"/>
          <ac:spMkLst>
            <pc:docMk/>
            <pc:sldMk cId="1315668722" sldId="271"/>
            <ac:spMk id="5" creationId="{2B7F5513-0094-97C3-9B37-BB12C24BCD49}"/>
          </ac:spMkLst>
        </pc:spChg>
      </pc:sldChg>
      <pc:sldChg chg="modSp">
        <pc:chgData name="DOGRA, Ojesvi" userId="71700b69-b83c-4a08-abcb-fb993ab7e864" providerId="ADAL" clId="{713757DB-6E2B-49D2-90E6-9B26744F84B0}" dt="2025-05-03T21:16:24.728" v="0"/>
        <pc:sldMkLst>
          <pc:docMk/>
          <pc:sldMk cId="1092387687" sldId="272"/>
        </pc:sldMkLst>
        <pc:spChg chg="mod">
          <ac:chgData name="DOGRA, Ojesvi" userId="71700b69-b83c-4a08-abcb-fb993ab7e864" providerId="ADAL" clId="{713757DB-6E2B-49D2-90E6-9B26744F84B0}" dt="2025-05-03T21:16:24.728" v="0"/>
          <ac:spMkLst>
            <pc:docMk/>
            <pc:sldMk cId="1092387687" sldId="272"/>
            <ac:spMk id="5" creationId="{F0977720-9893-3271-44EC-FFB75D854938}"/>
          </ac:spMkLst>
        </pc:spChg>
      </pc:sldChg>
      <pc:sldChg chg="modSp">
        <pc:chgData name="DOGRA, Ojesvi" userId="71700b69-b83c-4a08-abcb-fb993ab7e864" providerId="ADAL" clId="{713757DB-6E2B-49D2-90E6-9B26744F84B0}" dt="2025-05-03T21:16:24.728" v="0"/>
        <pc:sldMkLst>
          <pc:docMk/>
          <pc:sldMk cId="3459155476" sldId="274"/>
        </pc:sldMkLst>
        <pc:spChg chg="mod">
          <ac:chgData name="DOGRA, Ojesvi" userId="71700b69-b83c-4a08-abcb-fb993ab7e864" providerId="ADAL" clId="{713757DB-6E2B-49D2-90E6-9B26744F84B0}" dt="2025-05-03T21:16:24.728" v="0"/>
          <ac:spMkLst>
            <pc:docMk/>
            <pc:sldMk cId="3459155476" sldId="274"/>
            <ac:spMk id="2" creationId="{E1DCBB47-F968-4B65-480B-1E41EF4A58AF}"/>
          </ac:spMkLst>
        </pc:spChg>
      </pc:sldChg>
      <pc:sldChg chg="modSp modTransition">
        <pc:chgData name="DOGRA, Ojesvi" userId="71700b69-b83c-4a08-abcb-fb993ab7e864" providerId="ADAL" clId="{713757DB-6E2B-49D2-90E6-9B26744F84B0}" dt="2025-05-03T21:16:24.728" v="0"/>
        <pc:sldMkLst>
          <pc:docMk/>
          <pc:sldMk cId="1735724408" sldId="275"/>
        </pc:sldMkLst>
        <pc:spChg chg="mod">
          <ac:chgData name="DOGRA, Ojesvi" userId="71700b69-b83c-4a08-abcb-fb993ab7e864" providerId="ADAL" clId="{713757DB-6E2B-49D2-90E6-9B26744F84B0}" dt="2025-05-03T21:16:24.728" v="0"/>
          <ac:spMkLst>
            <pc:docMk/>
            <pc:sldMk cId="1735724408" sldId="275"/>
            <ac:spMk id="2" creationId="{6A9A42F0-DFA1-09D6-7705-C684D341F2B6}"/>
          </ac:spMkLst>
        </pc:spChg>
        <pc:spChg chg="mod">
          <ac:chgData name="DOGRA, Ojesvi" userId="71700b69-b83c-4a08-abcb-fb993ab7e864" providerId="ADAL" clId="{713757DB-6E2B-49D2-90E6-9B26744F84B0}" dt="2025-05-03T21:16:24.728" v="0"/>
          <ac:spMkLst>
            <pc:docMk/>
            <pc:sldMk cId="1735724408" sldId="275"/>
            <ac:spMk id="3" creationId="{53FC8572-A7E9-E40B-A76C-5D42A8053E09}"/>
          </ac:spMkLst>
        </pc:spChg>
        <pc:spChg chg="mod">
          <ac:chgData name="DOGRA, Ojesvi" userId="71700b69-b83c-4a08-abcb-fb993ab7e864" providerId="ADAL" clId="{713757DB-6E2B-49D2-90E6-9B26744F84B0}" dt="2025-05-03T21:16:24.728" v="0"/>
          <ac:spMkLst>
            <pc:docMk/>
            <pc:sldMk cId="1735724408" sldId="275"/>
            <ac:spMk id="13" creationId="{174B5062-E606-0795-875C-478F39FEBF2F}"/>
          </ac:spMkLst>
        </pc:spChg>
      </pc:sldChg>
      <pc:sldChg chg="modSp modTransition">
        <pc:chgData name="DOGRA, Ojesvi" userId="71700b69-b83c-4a08-abcb-fb993ab7e864" providerId="ADAL" clId="{713757DB-6E2B-49D2-90E6-9B26744F84B0}" dt="2025-05-03T21:16:24.728" v="0"/>
        <pc:sldMkLst>
          <pc:docMk/>
          <pc:sldMk cId="906823933" sldId="276"/>
        </pc:sldMkLst>
        <pc:spChg chg="mod">
          <ac:chgData name="DOGRA, Ojesvi" userId="71700b69-b83c-4a08-abcb-fb993ab7e864" providerId="ADAL" clId="{713757DB-6E2B-49D2-90E6-9B26744F84B0}" dt="2025-05-03T21:16:24.728" v="0"/>
          <ac:spMkLst>
            <pc:docMk/>
            <pc:sldMk cId="906823933" sldId="276"/>
            <ac:spMk id="2" creationId="{F3200CA2-A710-4EE9-859B-F83C21EB41BE}"/>
          </ac:spMkLst>
        </pc:spChg>
        <pc:spChg chg="mod">
          <ac:chgData name="DOGRA, Ojesvi" userId="71700b69-b83c-4a08-abcb-fb993ab7e864" providerId="ADAL" clId="{713757DB-6E2B-49D2-90E6-9B26744F84B0}" dt="2025-05-03T21:16:24.728" v="0"/>
          <ac:spMkLst>
            <pc:docMk/>
            <pc:sldMk cId="906823933" sldId="276"/>
            <ac:spMk id="6" creationId="{B617A06B-072E-D53D-6A83-EEAA991B385C}"/>
          </ac:spMkLst>
        </pc:spChg>
        <pc:spChg chg="mod">
          <ac:chgData name="DOGRA, Ojesvi" userId="71700b69-b83c-4a08-abcb-fb993ab7e864" providerId="ADAL" clId="{713757DB-6E2B-49D2-90E6-9B26744F84B0}" dt="2025-05-03T21:16:24.728" v="0"/>
          <ac:spMkLst>
            <pc:docMk/>
            <pc:sldMk cId="906823933" sldId="276"/>
            <ac:spMk id="7" creationId="{B9C4F9D7-604A-B630-095E-9DB0F5868828}"/>
          </ac:spMkLst>
        </pc:spChg>
        <pc:spChg chg="mod">
          <ac:chgData name="DOGRA, Ojesvi" userId="71700b69-b83c-4a08-abcb-fb993ab7e864" providerId="ADAL" clId="{713757DB-6E2B-49D2-90E6-9B26744F84B0}" dt="2025-05-03T21:16:24.728" v="0"/>
          <ac:spMkLst>
            <pc:docMk/>
            <pc:sldMk cId="906823933" sldId="276"/>
            <ac:spMk id="12" creationId="{65D3D959-B9A2-6198-BADF-B1C70A77500E}"/>
          </ac:spMkLst>
        </pc:spChg>
      </pc:sldChg>
      <pc:sldChg chg="modSp modTransition">
        <pc:chgData name="DOGRA, Ojesvi" userId="71700b69-b83c-4a08-abcb-fb993ab7e864" providerId="ADAL" clId="{713757DB-6E2B-49D2-90E6-9B26744F84B0}" dt="2025-05-03T21:16:24.728" v="0"/>
        <pc:sldMkLst>
          <pc:docMk/>
          <pc:sldMk cId="3180403134" sldId="277"/>
        </pc:sldMkLst>
        <pc:spChg chg="mod">
          <ac:chgData name="DOGRA, Ojesvi" userId="71700b69-b83c-4a08-abcb-fb993ab7e864" providerId="ADAL" clId="{713757DB-6E2B-49D2-90E6-9B26744F84B0}" dt="2025-05-03T21:16:24.728" v="0"/>
          <ac:spMkLst>
            <pc:docMk/>
            <pc:sldMk cId="3180403134" sldId="277"/>
            <ac:spMk id="2" creationId="{F5489499-D10C-B5E7-78E1-ED5B91204D82}"/>
          </ac:spMkLst>
        </pc:spChg>
        <pc:spChg chg="mod">
          <ac:chgData name="DOGRA, Ojesvi" userId="71700b69-b83c-4a08-abcb-fb993ab7e864" providerId="ADAL" clId="{713757DB-6E2B-49D2-90E6-9B26744F84B0}" dt="2025-05-03T21:16:24.728" v="0"/>
          <ac:spMkLst>
            <pc:docMk/>
            <pc:sldMk cId="3180403134" sldId="277"/>
            <ac:spMk id="3" creationId="{BA20B766-E7BF-EEB5-7053-A5F258AAC058}"/>
          </ac:spMkLst>
        </pc:spChg>
        <pc:spChg chg="mod">
          <ac:chgData name="DOGRA, Ojesvi" userId="71700b69-b83c-4a08-abcb-fb993ab7e864" providerId="ADAL" clId="{713757DB-6E2B-49D2-90E6-9B26744F84B0}" dt="2025-05-03T21:16:24.728" v="0"/>
          <ac:spMkLst>
            <pc:docMk/>
            <pc:sldMk cId="3180403134" sldId="277"/>
            <ac:spMk id="4" creationId="{BCEE147D-0A66-CB5B-2501-BD6C56F1B407}"/>
          </ac:spMkLst>
        </pc:spChg>
        <pc:spChg chg="mod">
          <ac:chgData name="DOGRA, Ojesvi" userId="71700b69-b83c-4a08-abcb-fb993ab7e864" providerId="ADAL" clId="{713757DB-6E2B-49D2-90E6-9B26744F84B0}" dt="2025-05-03T21:16:24.728" v="0"/>
          <ac:spMkLst>
            <pc:docMk/>
            <pc:sldMk cId="3180403134" sldId="277"/>
            <ac:spMk id="6" creationId="{1481FCB1-CC86-5D0F-EDBD-DD116BA87EBF}"/>
          </ac:spMkLst>
        </pc:spChg>
      </pc:sldChg>
      <pc:sldChg chg="modSp">
        <pc:chgData name="DOGRA, Ojesvi" userId="71700b69-b83c-4a08-abcb-fb993ab7e864" providerId="ADAL" clId="{713757DB-6E2B-49D2-90E6-9B26744F84B0}" dt="2025-05-03T21:16:24.728" v="0"/>
        <pc:sldMkLst>
          <pc:docMk/>
          <pc:sldMk cId="4279575866" sldId="278"/>
        </pc:sldMkLst>
        <pc:spChg chg="mod">
          <ac:chgData name="DOGRA, Ojesvi" userId="71700b69-b83c-4a08-abcb-fb993ab7e864" providerId="ADAL" clId="{713757DB-6E2B-49D2-90E6-9B26744F84B0}" dt="2025-05-03T21:16:24.728" v="0"/>
          <ac:spMkLst>
            <pc:docMk/>
            <pc:sldMk cId="4279575866" sldId="278"/>
            <ac:spMk id="2" creationId="{3F60E8A3-0F1C-F09D-DE3C-8AD1133AAD00}"/>
          </ac:spMkLst>
        </pc:spChg>
        <pc:spChg chg="mod">
          <ac:chgData name="DOGRA, Ojesvi" userId="71700b69-b83c-4a08-abcb-fb993ab7e864" providerId="ADAL" clId="{713757DB-6E2B-49D2-90E6-9B26744F84B0}" dt="2025-05-03T21:16:24.728" v="0"/>
          <ac:spMkLst>
            <pc:docMk/>
            <pc:sldMk cId="4279575866" sldId="278"/>
            <ac:spMk id="4" creationId="{28750083-86F8-6D27-C1D7-AEFE8ACF9E97}"/>
          </ac:spMkLst>
        </pc:spChg>
        <pc:picChg chg="mod">
          <ac:chgData name="DOGRA, Ojesvi" userId="71700b69-b83c-4a08-abcb-fb993ab7e864" providerId="ADAL" clId="{713757DB-6E2B-49D2-90E6-9B26744F84B0}" dt="2025-05-03T21:16:24.728" v="0"/>
          <ac:picMkLst>
            <pc:docMk/>
            <pc:sldMk cId="4279575866" sldId="278"/>
            <ac:picMk id="8" creationId="{9120787B-2D85-406D-A9DD-B68AE8F85625}"/>
          </ac:picMkLst>
        </pc:picChg>
      </pc:sldChg>
      <pc:sldChg chg="modSp modTransition">
        <pc:chgData name="DOGRA, Ojesvi" userId="71700b69-b83c-4a08-abcb-fb993ab7e864" providerId="ADAL" clId="{713757DB-6E2B-49D2-90E6-9B26744F84B0}" dt="2025-05-03T21:16:24.728" v="0"/>
        <pc:sldMkLst>
          <pc:docMk/>
          <pc:sldMk cId="881058187" sldId="279"/>
        </pc:sldMkLst>
        <pc:spChg chg="mod">
          <ac:chgData name="DOGRA, Ojesvi" userId="71700b69-b83c-4a08-abcb-fb993ab7e864" providerId="ADAL" clId="{713757DB-6E2B-49D2-90E6-9B26744F84B0}" dt="2025-05-03T21:16:24.728" v="0"/>
          <ac:spMkLst>
            <pc:docMk/>
            <pc:sldMk cId="881058187" sldId="279"/>
            <ac:spMk id="2" creationId="{091CBCD1-ADF4-75EF-5FAB-98288802C14E}"/>
          </ac:spMkLst>
        </pc:spChg>
        <pc:spChg chg="mod">
          <ac:chgData name="DOGRA, Ojesvi" userId="71700b69-b83c-4a08-abcb-fb993ab7e864" providerId="ADAL" clId="{713757DB-6E2B-49D2-90E6-9B26744F84B0}" dt="2025-05-03T21:16:24.728" v="0"/>
          <ac:spMkLst>
            <pc:docMk/>
            <pc:sldMk cId="881058187" sldId="279"/>
            <ac:spMk id="3" creationId="{4B331635-1C0C-DA71-8D41-A58F9375BB54}"/>
          </ac:spMkLst>
        </pc:spChg>
        <pc:spChg chg="mod">
          <ac:chgData name="DOGRA, Ojesvi" userId="71700b69-b83c-4a08-abcb-fb993ab7e864" providerId="ADAL" clId="{713757DB-6E2B-49D2-90E6-9B26744F84B0}" dt="2025-05-03T21:16:24.728" v="0"/>
          <ac:spMkLst>
            <pc:docMk/>
            <pc:sldMk cId="881058187" sldId="279"/>
            <ac:spMk id="10" creationId="{A8A10A52-C713-ECD3-7EB0-A85668DEA3A0}"/>
          </ac:spMkLst>
        </pc:spChg>
        <pc:graphicFrameChg chg="mod">
          <ac:chgData name="DOGRA, Ojesvi" userId="71700b69-b83c-4a08-abcb-fb993ab7e864" providerId="ADAL" clId="{713757DB-6E2B-49D2-90E6-9B26744F84B0}" dt="2025-05-03T21:16:24.728" v="0"/>
          <ac:graphicFrameMkLst>
            <pc:docMk/>
            <pc:sldMk cId="881058187" sldId="279"/>
            <ac:graphicFrameMk id="5" creationId="{E2CE5E6F-1752-81D5-70B8-83BDAC508033}"/>
          </ac:graphicFrameMkLst>
        </pc:graphicFrameChg>
      </pc:sldChg>
      <pc:sldChg chg="modSp">
        <pc:chgData name="DOGRA, Ojesvi" userId="71700b69-b83c-4a08-abcb-fb993ab7e864" providerId="ADAL" clId="{713757DB-6E2B-49D2-90E6-9B26744F84B0}" dt="2025-05-03T21:16:24.728" v="0"/>
        <pc:sldMkLst>
          <pc:docMk/>
          <pc:sldMk cId="1713612752" sldId="280"/>
        </pc:sldMkLst>
        <pc:spChg chg="mod">
          <ac:chgData name="DOGRA, Ojesvi" userId="71700b69-b83c-4a08-abcb-fb993ab7e864" providerId="ADAL" clId="{713757DB-6E2B-49D2-90E6-9B26744F84B0}" dt="2025-05-03T21:16:24.728" v="0"/>
          <ac:spMkLst>
            <pc:docMk/>
            <pc:sldMk cId="1713612752" sldId="280"/>
            <ac:spMk id="2" creationId="{391A42D1-84AF-3620-4FDB-CBAEB5922DED}"/>
          </ac:spMkLst>
        </pc:spChg>
        <pc:spChg chg="mod">
          <ac:chgData name="DOGRA, Ojesvi" userId="71700b69-b83c-4a08-abcb-fb993ab7e864" providerId="ADAL" clId="{713757DB-6E2B-49D2-90E6-9B26744F84B0}" dt="2025-05-03T21:16:24.728" v="0"/>
          <ac:spMkLst>
            <pc:docMk/>
            <pc:sldMk cId="1713612752" sldId="280"/>
            <ac:spMk id="3" creationId="{A71E4366-D8FE-4EBE-226F-9A311E08B351}"/>
          </ac:spMkLst>
        </pc:spChg>
        <pc:spChg chg="mod">
          <ac:chgData name="DOGRA, Ojesvi" userId="71700b69-b83c-4a08-abcb-fb993ab7e864" providerId="ADAL" clId="{713757DB-6E2B-49D2-90E6-9B26744F84B0}" dt="2025-05-03T21:16:24.728" v="0"/>
          <ac:spMkLst>
            <pc:docMk/>
            <pc:sldMk cId="1713612752" sldId="280"/>
            <ac:spMk id="4" creationId="{06EE9B99-D7BA-DF80-4B85-F22E199B3BAE}"/>
          </ac:spMkLst>
        </pc:spChg>
        <pc:spChg chg="mod">
          <ac:chgData name="DOGRA, Ojesvi" userId="71700b69-b83c-4a08-abcb-fb993ab7e864" providerId="ADAL" clId="{713757DB-6E2B-49D2-90E6-9B26744F84B0}" dt="2025-05-03T21:16:24.728" v="0"/>
          <ac:spMkLst>
            <pc:docMk/>
            <pc:sldMk cId="1713612752" sldId="280"/>
            <ac:spMk id="27" creationId="{41829EAE-DDC2-87E6-A6EB-D0A81D8E4E63}"/>
          </ac:spMkLst>
        </pc:spChg>
      </pc:sldChg>
      <pc:sldChg chg="modSp">
        <pc:chgData name="DOGRA, Ojesvi" userId="71700b69-b83c-4a08-abcb-fb993ab7e864" providerId="ADAL" clId="{713757DB-6E2B-49D2-90E6-9B26744F84B0}" dt="2025-05-03T21:16:24.728" v="0"/>
        <pc:sldMkLst>
          <pc:docMk/>
          <pc:sldMk cId="1286558960" sldId="281"/>
        </pc:sldMkLst>
        <pc:spChg chg="mod">
          <ac:chgData name="DOGRA, Ojesvi" userId="71700b69-b83c-4a08-abcb-fb993ab7e864" providerId="ADAL" clId="{713757DB-6E2B-49D2-90E6-9B26744F84B0}" dt="2025-05-03T21:16:24.728" v="0"/>
          <ac:spMkLst>
            <pc:docMk/>
            <pc:sldMk cId="1286558960" sldId="281"/>
            <ac:spMk id="3" creationId="{5ECB6DA7-189C-2A74-105D-16CE5A594F35}"/>
          </ac:spMkLst>
        </pc:spChg>
        <pc:spChg chg="mod">
          <ac:chgData name="DOGRA, Ojesvi" userId="71700b69-b83c-4a08-abcb-fb993ab7e864" providerId="ADAL" clId="{713757DB-6E2B-49D2-90E6-9B26744F84B0}" dt="2025-05-03T21:16:24.728" v="0"/>
          <ac:spMkLst>
            <pc:docMk/>
            <pc:sldMk cId="1286558960" sldId="281"/>
            <ac:spMk id="6" creationId="{DEAF19D5-869A-F50F-BD28-0F4798C55D44}"/>
          </ac:spMkLst>
        </pc:spChg>
      </pc:sldChg>
      <pc:sldChg chg="modSp">
        <pc:chgData name="DOGRA, Ojesvi" userId="71700b69-b83c-4a08-abcb-fb993ab7e864" providerId="ADAL" clId="{713757DB-6E2B-49D2-90E6-9B26744F84B0}" dt="2025-05-03T21:16:24.728" v="0"/>
        <pc:sldMkLst>
          <pc:docMk/>
          <pc:sldMk cId="2748001327" sldId="282"/>
        </pc:sldMkLst>
        <pc:spChg chg="mod">
          <ac:chgData name="DOGRA, Ojesvi" userId="71700b69-b83c-4a08-abcb-fb993ab7e864" providerId="ADAL" clId="{713757DB-6E2B-49D2-90E6-9B26744F84B0}" dt="2025-05-03T21:16:24.728" v="0"/>
          <ac:spMkLst>
            <pc:docMk/>
            <pc:sldMk cId="2748001327" sldId="282"/>
            <ac:spMk id="2" creationId="{E0897AC7-DBC5-A5F8-1D39-79E88D93495E}"/>
          </ac:spMkLst>
        </pc:spChg>
        <pc:spChg chg="mod">
          <ac:chgData name="DOGRA, Ojesvi" userId="71700b69-b83c-4a08-abcb-fb993ab7e864" providerId="ADAL" clId="{713757DB-6E2B-49D2-90E6-9B26744F84B0}" dt="2025-05-03T21:16:24.728" v="0"/>
          <ac:spMkLst>
            <pc:docMk/>
            <pc:sldMk cId="2748001327" sldId="282"/>
            <ac:spMk id="3" creationId="{3564E95D-C477-7156-A655-4EBAA25F59DC}"/>
          </ac:spMkLst>
        </pc:spChg>
      </pc:sldChg>
      <pc:sldChg chg="modSp">
        <pc:chgData name="DOGRA, Ojesvi" userId="71700b69-b83c-4a08-abcb-fb993ab7e864" providerId="ADAL" clId="{713757DB-6E2B-49D2-90E6-9B26744F84B0}" dt="2025-05-03T21:16:24.728" v="0"/>
        <pc:sldMkLst>
          <pc:docMk/>
          <pc:sldMk cId="2898529226" sldId="283"/>
        </pc:sldMkLst>
        <pc:spChg chg="mod">
          <ac:chgData name="DOGRA, Ojesvi" userId="71700b69-b83c-4a08-abcb-fb993ab7e864" providerId="ADAL" clId="{713757DB-6E2B-49D2-90E6-9B26744F84B0}" dt="2025-05-03T21:16:24.728" v="0"/>
          <ac:spMkLst>
            <pc:docMk/>
            <pc:sldMk cId="2898529226" sldId="283"/>
            <ac:spMk id="2" creationId="{2EFEADF6-3ECB-26DB-F276-E3E4BB44D31D}"/>
          </ac:spMkLst>
        </pc:spChg>
        <pc:spChg chg="mod">
          <ac:chgData name="DOGRA, Ojesvi" userId="71700b69-b83c-4a08-abcb-fb993ab7e864" providerId="ADAL" clId="{713757DB-6E2B-49D2-90E6-9B26744F84B0}" dt="2025-05-03T21:16:24.728" v="0"/>
          <ac:spMkLst>
            <pc:docMk/>
            <pc:sldMk cId="2898529226" sldId="283"/>
            <ac:spMk id="3" creationId="{10D66FBE-4145-DE1F-F751-1FF3159C1154}"/>
          </ac:spMkLst>
        </pc:spChg>
        <pc:spChg chg="mod">
          <ac:chgData name="DOGRA, Ojesvi" userId="71700b69-b83c-4a08-abcb-fb993ab7e864" providerId="ADAL" clId="{713757DB-6E2B-49D2-90E6-9B26744F84B0}" dt="2025-05-03T21:16:24.728" v="0"/>
          <ac:spMkLst>
            <pc:docMk/>
            <pc:sldMk cId="2898529226" sldId="283"/>
            <ac:spMk id="4" creationId="{80A620E2-56BF-1DBD-64AA-EC10E9363BCD}"/>
          </ac:spMkLst>
        </pc:spChg>
      </pc:sldChg>
      <pc:sldChg chg="modSp">
        <pc:chgData name="DOGRA, Ojesvi" userId="71700b69-b83c-4a08-abcb-fb993ab7e864" providerId="ADAL" clId="{713757DB-6E2B-49D2-90E6-9B26744F84B0}" dt="2025-05-03T21:16:24.728" v="0"/>
        <pc:sldMkLst>
          <pc:docMk/>
          <pc:sldMk cId="1258413811" sldId="284"/>
        </pc:sldMkLst>
        <pc:spChg chg="mod">
          <ac:chgData name="DOGRA, Ojesvi" userId="71700b69-b83c-4a08-abcb-fb993ab7e864" providerId="ADAL" clId="{713757DB-6E2B-49D2-90E6-9B26744F84B0}" dt="2025-05-03T21:16:24.728" v="0"/>
          <ac:spMkLst>
            <pc:docMk/>
            <pc:sldMk cId="1258413811" sldId="284"/>
            <ac:spMk id="2" creationId="{7972BF30-8E6A-8A2C-D928-0D4A68BEFAC8}"/>
          </ac:spMkLst>
        </pc:spChg>
        <pc:spChg chg="mod">
          <ac:chgData name="DOGRA, Ojesvi" userId="71700b69-b83c-4a08-abcb-fb993ab7e864" providerId="ADAL" clId="{713757DB-6E2B-49D2-90E6-9B26744F84B0}" dt="2025-05-03T21:16:24.728" v="0"/>
          <ac:spMkLst>
            <pc:docMk/>
            <pc:sldMk cId="1258413811" sldId="284"/>
            <ac:spMk id="3" creationId="{02FA5ED5-3861-6A43-DC61-B89D274E6BE3}"/>
          </ac:spMkLst>
        </pc:spChg>
        <pc:spChg chg="mod">
          <ac:chgData name="DOGRA, Ojesvi" userId="71700b69-b83c-4a08-abcb-fb993ab7e864" providerId="ADAL" clId="{713757DB-6E2B-49D2-90E6-9B26744F84B0}" dt="2025-05-03T21:16:24.728" v="0"/>
          <ac:spMkLst>
            <pc:docMk/>
            <pc:sldMk cId="1258413811" sldId="284"/>
            <ac:spMk id="4" creationId="{FCE34F2F-F3F7-CCCD-D625-1AFECC74FCD5}"/>
          </ac:spMkLst>
        </pc:spChg>
      </pc:sldChg>
      <pc:sldChg chg="modSp">
        <pc:chgData name="DOGRA, Ojesvi" userId="71700b69-b83c-4a08-abcb-fb993ab7e864" providerId="ADAL" clId="{713757DB-6E2B-49D2-90E6-9B26744F84B0}" dt="2025-05-03T21:16:24.728" v="0"/>
        <pc:sldMkLst>
          <pc:docMk/>
          <pc:sldMk cId="27793483" sldId="285"/>
        </pc:sldMkLst>
        <pc:spChg chg="mod">
          <ac:chgData name="DOGRA, Ojesvi" userId="71700b69-b83c-4a08-abcb-fb993ab7e864" providerId="ADAL" clId="{713757DB-6E2B-49D2-90E6-9B26744F84B0}" dt="2025-05-03T21:16:24.728" v="0"/>
          <ac:spMkLst>
            <pc:docMk/>
            <pc:sldMk cId="27793483" sldId="285"/>
            <ac:spMk id="2" creationId="{0D287951-0993-B78F-F341-7AB4E0EE7ABD}"/>
          </ac:spMkLst>
        </pc:spChg>
        <pc:spChg chg="mod">
          <ac:chgData name="DOGRA, Ojesvi" userId="71700b69-b83c-4a08-abcb-fb993ab7e864" providerId="ADAL" clId="{713757DB-6E2B-49D2-90E6-9B26744F84B0}" dt="2025-05-03T21:16:24.728" v="0"/>
          <ac:spMkLst>
            <pc:docMk/>
            <pc:sldMk cId="27793483" sldId="285"/>
            <ac:spMk id="3" creationId="{D4CFA5EC-F250-062E-6127-A3345A9214B4}"/>
          </ac:spMkLst>
        </pc:spChg>
        <pc:spChg chg="mod">
          <ac:chgData name="DOGRA, Ojesvi" userId="71700b69-b83c-4a08-abcb-fb993ab7e864" providerId="ADAL" clId="{713757DB-6E2B-49D2-90E6-9B26744F84B0}" dt="2025-05-03T21:16:24.728" v="0"/>
          <ac:spMkLst>
            <pc:docMk/>
            <pc:sldMk cId="27793483" sldId="285"/>
            <ac:spMk id="4" creationId="{74D9FFDB-2573-8150-882F-AFE4EC060BC8}"/>
          </ac:spMkLst>
        </pc:spChg>
      </pc:sldChg>
      <pc:sldMasterChg chg="modTransition modSldLayout">
        <pc:chgData name="DOGRA, Ojesvi" userId="71700b69-b83c-4a08-abcb-fb993ab7e864" providerId="ADAL" clId="{713757DB-6E2B-49D2-90E6-9B26744F84B0}" dt="2025-05-03T21:16:24.728" v="0"/>
        <pc:sldMasterMkLst>
          <pc:docMk/>
          <pc:sldMasterMk cId="143791400" sldId="2147483681"/>
        </pc:sldMasterMkLst>
        <pc:sldLayoutChg chg="addSp modTransition">
          <pc:chgData name="DOGRA, Ojesvi" userId="71700b69-b83c-4a08-abcb-fb993ab7e864" providerId="ADAL" clId="{713757DB-6E2B-49D2-90E6-9B26744F84B0}" dt="2025-05-03T21:16:24.728" v="0"/>
          <pc:sldLayoutMkLst>
            <pc:docMk/>
            <pc:sldMasterMk cId="143791400" sldId="2147483681"/>
            <pc:sldLayoutMk cId="1823976029" sldId="2147483682"/>
          </pc:sldLayoutMkLst>
          <pc:spChg chg="add">
            <ac:chgData name="DOGRA, Ojesvi" userId="71700b69-b83c-4a08-abcb-fb993ab7e864" providerId="ADAL" clId="{713757DB-6E2B-49D2-90E6-9B26744F84B0}" dt="2025-05-03T21:16:24.728" v="0"/>
            <ac:spMkLst>
              <pc:docMk/>
              <pc:sldMasterMk cId="143791400" sldId="2147483681"/>
              <pc:sldLayoutMk cId="1823976029" sldId="2147483682"/>
              <ac:spMk id="6" creationId="{4169CBCE-3843-40C3-4D0B-261D2297DBD9}"/>
            </ac:spMkLst>
          </pc:spChg>
          <pc:spChg chg="add">
            <ac:chgData name="DOGRA, Ojesvi" userId="71700b69-b83c-4a08-abcb-fb993ab7e864" providerId="ADAL" clId="{713757DB-6E2B-49D2-90E6-9B26744F84B0}" dt="2025-05-03T21:16:24.728" v="0"/>
            <ac:spMkLst>
              <pc:docMk/>
              <pc:sldMasterMk cId="143791400" sldId="2147483681"/>
              <pc:sldLayoutMk cId="1823976029" sldId="2147483682"/>
              <ac:spMk id="8" creationId="{7D490072-24FB-C92E-8EA9-AF52C2AE0F93}"/>
            </ac:spMkLst>
          </pc:spChg>
          <pc:spChg chg="add">
            <ac:chgData name="DOGRA, Ojesvi" userId="71700b69-b83c-4a08-abcb-fb993ab7e864" providerId="ADAL" clId="{713757DB-6E2B-49D2-90E6-9B26744F84B0}" dt="2025-05-03T21:16:24.728" v="0"/>
            <ac:spMkLst>
              <pc:docMk/>
              <pc:sldMasterMk cId="143791400" sldId="2147483681"/>
              <pc:sldLayoutMk cId="1823976029" sldId="2147483682"/>
              <ac:spMk id="13" creationId="{3EB59F24-963F-09F3-5A4E-749AA925885C}"/>
            </ac:spMkLst>
          </pc:spChg>
        </pc:sldLayoutChg>
      </pc:sldMasterChg>
    </pc:docChg>
  </pc:docChgLst>
  <pc:docChgLst>
    <pc:chgData name="DOGRA, Ojesvi" userId="S::ojesvi.dogra@student.ottawa.edu::71700b69-b83c-4a08-abcb-fb993ab7e864" providerId="AD" clId="Web-{3289690A-F7C3-4909-325A-7BACCBC4ED92}"/>
    <pc:docChg chg="addSld delSld modSld">
      <pc:chgData name="DOGRA, Ojesvi" userId="S::ojesvi.dogra@student.ottawa.edu::71700b69-b83c-4a08-abcb-fb993ab7e864" providerId="AD" clId="Web-{3289690A-F7C3-4909-325A-7BACCBC4ED92}" dt="2025-05-04T04:21:25.397" v="551"/>
      <pc:docMkLst>
        <pc:docMk/>
      </pc:docMkLst>
      <pc:sldChg chg="modSp">
        <pc:chgData name="DOGRA, Ojesvi" userId="S::ojesvi.dogra@student.ottawa.edu::71700b69-b83c-4a08-abcb-fb993ab7e864" providerId="AD" clId="Web-{3289690A-F7C3-4909-325A-7BACCBC4ED92}" dt="2025-05-04T04:20:25.631" v="516" actId="20577"/>
        <pc:sldMkLst>
          <pc:docMk/>
          <pc:sldMk cId="155249943" sldId="270"/>
        </pc:sldMkLst>
        <pc:spChg chg="mod">
          <ac:chgData name="DOGRA, Ojesvi" userId="S::ojesvi.dogra@student.ottawa.edu::71700b69-b83c-4a08-abcb-fb993ab7e864" providerId="AD" clId="Web-{3289690A-F7C3-4909-325A-7BACCBC4ED92}" dt="2025-05-04T04:20:12.053" v="514" actId="20577"/>
          <ac:spMkLst>
            <pc:docMk/>
            <pc:sldMk cId="155249943" sldId="270"/>
            <ac:spMk id="2" creationId="{D6CDA828-B3FF-34DE-9CC4-A4D15452797A}"/>
          </ac:spMkLst>
        </pc:spChg>
        <pc:spChg chg="mod">
          <ac:chgData name="DOGRA, Ojesvi" userId="S::ojesvi.dogra@student.ottawa.edu::71700b69-b83c-4a08-abcb-fb993ab7e864" providerId="AD" clId="Web-{3289690A-F7C3-4909-325A-7BACCBC4ED92}" dt="2025-05-04T04:20:25.631" v="516" actId="20577"/>
          <ac:spMkLst>
            <pc:docMk/>
            <pc:sldMk cId="155249943" sldId="270"/>
            <ac:spMk id="3" creationId="{29CD38CD-3102-A9D4-8639-04891F2BAFE9}"/>
          </ac:spMkLst>
        </pc:spChg>
      </pc:sldChg>
      <pc:sldChg chg="del">
        <pc:chgData name="DOGRA, Ojesvi" userId="S::ojesvi.dogra@student.ottawa.edu::71700b69-b83c-4a08-abcb-fb993ab7e864" providerId="AD" clId="Web-{3289690A-F7C3-4909-325A-7BACCBC4ED92}" dt="2025-05-04T04:21:25.397" v="551"/>
        <pc:sldMkLst>
          <pc:docMk/>
          <pc:sldMk cId="1315668722" sldId="271"/>
        </pc:sldMkLst>
      </pc:sldChg>
      <pc:sldChg chg="addSp delSp modSp mod setBg setClrOvrMap">
        <pc:chgData name="DOGRA, Ojesvi" userId="S::ojesvi.dogra@student.ottawa.edu::71700b69-b83c-4a08-abcb-fb993ab7e864" providerId="AD" clId="Web-{3289690A-F7C3-4909-325A-7BACCBC4ED92}" dt="2025-05-04T03:52:51.330" v="300"/>
        <pc:sldMkLst>
          <pc:docMk/>
          <pc:sldMk cId="1092387687" sldId="272"/>
        </pc:sldMkLst>
        <pc:spChg chg="mod">
          <ac:chgData name="DOGRA, Ojesvi" userId="S::ojesvi.dogra@student.ottawa.edu::71700b69-b83c-4a08-abcb-fb993ab7e864" providerId="AD" clId="Web-{3289690A-F7C3-4909-325A-7BACCBC4ED92}" dt="2025-05-04T03:52:51.330" v="300"/>
          <ac:spMkLst>
            <pc:docMk/>
            <pc:sldMk cId="1092387687" sldId="272"/>
            <ac:spMk id="2" creationId="{A99C6EE0-2A5B-0112-FADA-B68BDF4E9417}"/>
          </ac:spMkLst>
        </pc:spChg>
        <pc:spChg chg="del">
          <ac:chgData name="DOGRA, Ojesvi" userId="S::ojesvi.dogra@student.ottawa.edu::71700b69-b83c-4a08-abcb-fb993ab7e864" providerId="AD" clId="Web-{3289690A-F7C3-4909-325A-7BACCBC4ED92}" dt="2025-05-04T02:38:27.515" v="0"/>
          <ac:spMkLst>
            <pc:docMk/>
            <pc:sldMk cId="1092387687" sldId="272"/>
            <ac:spMk id="5" creationId="{F0977720-9893-3271-44EC-FFB75D854938}"/>
          </ac:spMkLst>
        </pc:spChg>
        <pc:spChg chg="mod">
          <ac:chgData name="DOGRA, Ojesvi" userId="S::ojesvi.dogra@student.ottawa.edu::71700b69-b83c-4a08-abcb-fb993ab7e864" providerId="AD" clId="Web-{3289690A-F7C3-4909-325A-7BACCBC4ED92}" dt="2025-05-04T03:52:51.330" v="300"/>
          <ac:spMkLst>
            <pc:docMk/>
            <pc:sldMk cId="1092387687" sldId="272"/>
            <ac:spMk id="6" creationId="{6C505192-2C7E-AB65-A751-AEEF9CDE1070}"/>
          </ac:spMkLst>
        </pc:spChg>
        <pc:spChg chg="add del">
          <ac:chgData name="DOGRA, Ojesvi" userId="S::ojesvi.dogra@student.ottawa.edu::71700b69-b83c-4a08-abcb-fb993ab7e864" providerId="AD" clId="Web-{3289690A-F7C3-4909-325A-7BACCBC4ED92}" dt="2025-05-04T03:52:51.174" v="299"/>
          <ac:spMkLst>
            <pc:docMk/>
            <pc:sldMk cId="1092387687" sldId="272"/>
            <ac:spMk id="22" creationId="{20E145FF-1D18-4246-A2BA-9F6B4D53364C}"/>
          </ac:spMkLst>
        </pc:spChg>
        <pc:spChg chg="add del">
          <ac:chgData name="DOGRA, Ojesvi" userId="S::ojesvi.dogra@student.ottawa.edu::71700b69-b83c-4a08-abcb-fb993ab7e864" providerId="AD" clId="Web-{3289690A-F7C3-4909-325A-7BACCBC4ED92}" dt="2025-05-04T03:52:51.174" v="299"/>
          <ac:spMkLst>
            <pc:docMk/>
            <pc:sldMk cId="1092387687" sldId="272"/>
            <ac:spMk id="24" creationId="{324E43EB-867C-4B35-9A5C-E435157C7297}"/>
          </ac:spMkLst>
        </pc:spChg>
        <pc:spChg chg="add del">
          <ac:chgData name="DOGRA, Ojesvi" userId="S::ojesvi.dogra@student.ottawa.edu::71700b69-b83c-4a08-abcb-fb993ab7e864" providerId="AD" clId="Web-{3289690A-F7C3-4909-325A-7BACCBC4ED92}" dt="2025-05-04T03:52:51.174" v="299"/>
          <ac:spMkLst>
            <pc:docMk/>
            <pc:sldMk cId="1092387687" sldId="272"/>
            <ac:spMk id="26" creationId="{A7C0F5DA-B59F-4F13-8BB8-FFD8F2C572BC}"/>
          </ac:spMkLst>
        </pc:spChg>
        <pc:spChg chg="add del">
          <ac:chgData name="DOGRA, Ojesvi" userId="S::ojesvi.dogra@student.ottawa.edu::71700b69-b83c-4a08-abcb-fb993ab7e864" providerId="AD" clId="Web-{3289690A-F7C3-4909-325A-7BACCBC4ED92}" dt="2025-05-04T03:52:51.174" v="299"/>
          <ac:spMkLst>
            <pc:docMk/>
            <pc:sldMk cId="1092387687" sldId="272"/>
            <ac:spMk id="28" creationId="{9CEA1DEC-CC9E-4776-9E08-048A15BFA6CA}"/>
          </ac:spMkLst>
        </pc:spChg>
        <pc:spChg chg="add del">
          <ac:chgData name="DOGRA, Ojesvi" userId="S::ojesvi.dogra@student.ottawa.edu::71700b69-b83c-4a08-abcb-fb993ab7e864" providerId="AD" clId="Web-{3289690A-F7C3-4909-325A-7BACCBC4ED92}" dt="2025-05-04T03:52:51.174" v="299"/>
          <ac:spMkLst>
            <pc:docMk/>
            <pc:sldMk cId="1092387687" sldId="272"/>
            <ac:spMk id="30" creationId="{9CE399CF-F4B8-4832-A8CB-B93F6B1EF44B}"/>
          </ac:spMkLst>
        </pc:spChg>
        <pc:spChg chg="add del">
          <ac:chgData name="DOGRA, Ojesvi" userId="S::ojesvi.dogra@student.ottawa.edu::71700b69-b83c-4a08-abcb-fb993ab7e864" providerId="AD" clId="Web-{3289690A-F7C3-4909-325A-7BACCBC4ED92}" dt="2025-05-04T03:52:51.174" v="299"/>
          <ac:spMkLst>
            <pc:docMk/>
            <pc:sldMk cId="1092387687" sldId="272"/>
            <ac:spMk id="32" creationId="{1F23E73A-FDC8-462C-83C1-3AA8961449CF}"/>
          </ac:spMkLst>
        </pc:spChg>
        <pc:spChg chg="add">
          <ac:chgData name="DOGRA, Ojesvi" userId="S::ojesvi.dogra@student.ottawa.edu::71700b69-b83c-4a08-abcb-fb993ab7e864" providerId="AD" clId="Web-{3289690A-F7C3-4909-325A-7BACCBC4ED92}" dt="2025-05-04T03:52:51.330" v="300"/>
          <ac:spMkLst>
            <pc:docMk/>
            <pc:sldMk cId="1092387687" sldId="272"/>
            <ac:spMk id="35" creationId="{20E145FF-1D18-4246-A2BA-9F6B4D53364C}"/>
          </ac:spMkLst>
        </pc:spChg>
        <pc:spChg chg="add">
          <ac:chgData name="DOGRA, Ojesvi" userId="S::ojesvi.dogra@student.ottawa.edu::71700b69-b83c-4a08-abcb-fb993ab7e864" providerId="AD" clId="Web-{3289690A-F7C3-4909-325A-7BACCBC4ED92}" dt="2025-05-04T03:52:51.330" v="300"/>
          <ac:spMkLst>
            <pc:docMk/>
            <pc:sldMk cId="1092387687" sldId="272"/>
            <ac:spMk id="36" creationId="{C314C310-850D-4491-AA52-C75BEA68B68C}"/>
          </ac:spMkLst>
        </pc:spChg>
        <pc:grpChg chg="add del">
          <ac:chgData name="DOGRA, Ojesvi" userId="S::ojesvi.dogra@student.ottawa.edu::71700b69-b83c-4a08-abcb-fb993ab7e864" providerId="AD" clId="Web-{3289690A-F7C3-4909-325A-7BACCBC4ED92}" dt="2025-05-04T03:52:51.174" v="299"/>
          <ac:grpSpMkLst>
            <pc:docMk/>
            <pc:sldMk cId="1092387687" sldId="272"/>
            <ac:grpSpMk id="11" creationId="{7084313B-C03D-4981-9786-879159A60395}"/>
          </ac:grpSpMkLst>
        </pc:grpChg>
        <pc:grpChg chg="add">
          <ac:chgData name="DOGRA, Ojesvi" userId="S::ojesvi.dogra@student.ottawa.edu::71700b69-b83c-4a08-abcb-fb993ab7e864" providerId="AD" clId="Web-{3289690A-F7C3-4909-325A-7BACCBC4ED92}" dt="2025-05-04T03:52:51.330" v="300"/>
          <ac:grpSpMkLst>
            <pc:docMk/>
            <pc:sldMk cId="1092387687" sldId="272"/>
            <ac:grpSpMk id="34" creationId="{7084313B-C03D-4981-9786-879159A60395}"/>
          </ac:grpSpMkLst>
        </pc:grpChg>
        <pc:grpChg chg="add">
          <ac:chgData name="DOGRA, Ojesvi" userId="S::ojesvi.dogra@student.ottawa.edu::71700b69-b83c-4a08-abcb-fb993ab7e864" providerId="AD" clId="Web-{3289690A-F7C3-4909-325A-7BACCBC4ED92}" dt="2025-05-04T03:52:51.330" v="300"/>
          <ac:grpSpMkLst>
            <pc:docMk/>
            <pc:sldMk cId="1092387687" sldId="272"/>
            <ac:grpSpMk id="37" creationId="{D4EC3799-3F52-48CE-85CC-83AED368EB42}"/>
          </ac:grpSpMkLst>
        </pc:grpChg>
        <pc:cxnChg chg="add">
          <ac:chgData name="DOGRA, Ojesvi" userId="S::ojesvi.dogra@student.ottawa.edu::71700b69-b83c-4a08-abcb-fb993ab7e864" providerId="AD" clId="Web-{3289690A-F7C3-4909-325A-7BACCBC4ED92}" dt="2025-05-04T03:52:51.330" v="300"/>
          <ac:cxnSpMkLst>
            <pc:docMk/>
            <pc:sldMk cId="1092387687" sldId="272"/>
            <ac:cxnSpMk id="39" creationId="{789E20C7-BB50-4317-93C7-90C8ED80B275}"/>
          </ac:cxnSpMkLst>
        </pc:cxnChg>
      </pc:sldChg>
      <pc:sldChg chg="addSp modSp mod setBg modClrScheme chgLayout">
        <pc:chgData name="DOGRA, Ojesvi" userId="S::ojesvi.dogra@student.ottawa.edu::71700b69-b83c-4a08-abcb-fb993ab7e864" providerId="AD" clId="Web-{3289690A-F7C3-4909-325A-7BACCBC4ED92}" dt="2025-05-04T02:41:07.846" v="21" actId="14100"/>
        <pc:sldMkLst>
          <pc:docMk/>
          <pc:sldMk cId="3459155476" sldId="274"/>
        </pc:sldMkLst>
        <pc:spChg chg="mod ord">
          <ac:chgData name="DOGRA, Ojesvi" userId="S::ojesvi.dogra@student.ottawa.edu::71700b69-b83c-4a08-abcb-fb993ab7e864" providerId="AD" clId="Web-{3289690A-F7C3-4909-325A-7BACCBC4ED92}" dt="2025-05-04T02:40:32.845" v="13"/>
          <ac:spMkLst>
            <pc:docMk/>
            <pc:sldMk cId="3459155476" sldId="274"/>
            <ac:spMk id="2" creationId="{E1DCBB47-F968-4B65-480B-1E41EF4A58AF}"/>
          </ac:spMkLst>
        </pc:spChg>
        <pc:spChg chg="add mod ord">
          <ac:chgData name="DOGRA, Ojesvi" userId="S::ojesvi.dogra@student.ottawa.edu::71700b69-b83c-4a08-abcb-fb993ab7e864" providerId="AD" clId="Web-{3289690A-F7C3-4909-325A-7BACCBC4ED92}" dt="2025-05-04T02:41:07.846" v="21" actId="14100"/>
          <ac:spMkLst>
            <pc:docMk/>
            <pc:sldMk cId="3459155476" sldId="274"/>
            <ac:spMk id="3" creationId="{B248C857-A76B-7BAB-4135-C02B84970FEC}"/>
          </ac:spMkLst>
        </pc:spChg>
        <pc:spChg chg="add">
          <ac:chgData name="DOGRA, Ojesvi" userId="S::ojesvi.dogra@student.ottawa.edu::71700b69-b83c-4a08-abcb-fb993ab7e864" providerId="AD" clId="Web-{3289690A-F7C3-4909-325A-7BACCBC4ED92}" dt="2025-05-04T02:40:32.845" v="13"/>
          <ac:spMkLst>
            <pc:docMk/>
            <pc:sldMk cId="3459155476" sldId="274"/>
            <ac:spMk id="8" creationId="{B219AE65-9B94-44EA-BEF3-EF4BFA169C81}"/>
          </ac:spMkLst>
        </pc:spChg>
        <pc:spChg chg="add">
          <ac:chgData name="DOGRA, Ojesvi" userId="S::ojesvi.dogra@student.ottawa.edu::71700b69-b83c-4a08-abcb-fb993ab7e864" providerId="AD" clId="Web-{3289690A-F7C3-4909-325A-7BACCBC4ED92}" dt="2025-05-04T02:40:32.845" v="13"/>
          <ac:spMkLst>
            <pc:docMk/>
            <pc:sldMk cId="3459155476" sldId="274"/>
            <ac:spMk id="10" creationId="{F0C81A57-9CD5-461B-8FFE-4A8CB6CFBE01}"/>
          </ac:spMkLst>
        </pc:spChg>
        <pc:grpChg chg="add">
          <ac:chgData name="DOGRA, Ojesvi" userId="S::ojesvi.dogra@student.ottawa.edu::71700b69-b83c-4a08-abcb-fb993ab7e864" providerId="AD" clId="Web-{3289690A-F7C3-4909-325A-7BACCBC4ED92}" dt="2025-05-04T02:40:32.845" v="13"/>
          <ac:grpSpMkLst>
            <pc:docMk/>
            <pc:sldMk cId="3459155476" sldId="274"/>
            <ac:grpSpMk id="12" creationId="{3086C462-37F4-494D-8292-CCB95221CC1A}"/>
          </ac:grpSpMkLst>
        </pc:grpChg>
        <pc:cxnChg chg="add">
          <ac:chgData name="DOGRA, Ojesvi" userId="S::ojesvi.dogra@student.ottawa.edu::71700b69-b83c-4a08-abcb-fb993ab7e864" providerId="AD" clId="Web-{3289690A-F7C3-4909-325A-7BACCBC4ED92}" dt="2025-05-04T02:40:32.845" v="13"/>
          <ac:cxnSpMkLst>
            <pc:docMk/>
            <pc:sldMk cId="3459155476" sldId="274"/>
            <ac:cxnSpMk id="16" creationId="{AD23B2CD-009B-425A-9616-1E1AD1D5AB46}"/>
          </ac:cxnSpMkLst>
        </pc:cxnChg>
      </pc:sldChg>
      <pc:sldChg chg="modSp">
        <pc:chgData name="DOGRA, Ojesvi" userId="S::ojesvi.dogra@student.ottawa.edu::71700b69-b83c-4a08-abcb-fb993ab7e864" providerId="AD" clId="Web-{3289690A-F7C3-4909-325A-7BACCBC4ED92}" dt="2025-05-04T02:40:11.032" v="9" actId="20577"/>
        <pc:sldMkLst>
          <pc:docMk/>
          <pc:sldMk cId="1735724408" sldId="275"/>
        </pc:sldMkLst>
        <pc:spChg chg="mod">
          <ac:chgData name="DOGRA, Ojesvi" userId="S::ojesvi.dogra@student.ottawa.edu::71700b69-b83c-4a08-abcb-fb993ab7e864" providerId="AD" clId="Web-{3289690A-F7C3-4909-325A-7BACCBC4ED92}" dt="2025-05-04T02:40:11.032" v="9" actId="20577"/>
          <ac:spMkLst>
            <pc:docMk/>
            <pc:sldMk cId="1735724408" sldId="275"/>
            <ac:spMk id="2" creationId="{6A9A42F0-DFA1-09D6-7705-C684D341F2B6}"/>
          </ac:spMkLst>
        </pc:spChg>
      </pc:sldChg>
      <pc:sldChg chg="addSp delSp modSp mod setBg setClrOvrMap">
        <pc:chgData name="DOGRA, Ojesvi" userId="S::ojesvi.dogra@student.ottawa.edu::71700b69-b83c-4a08-abcb-fb993ab7e864" providerId="AD" clId="Web-{3289690A-F7C3-4909-325A-7BACCBC4ED92}" dt="2025-05-04T03:04:04.910" v="51"/>
        <pc:sldMkLst>
          <pc:docMk/>
          <pc:sldMk cId="906823933" sldId="276"/>
        </pc:sldMkLst>
        <pc:spChg chg="mod">
          <ac:chgData name="DOGRA, Ojesvi" userId="S::ojesvi.dogra@student.ottawa.edu::71700b69-b83c-4a08-abcb-fb993ab7e864" providerId="AD" clId="Web-{3289690A-F7C3-4909-325A-7BACCBC4ED92}" dt="2025-05-04T03:03:53.457" v="43"/>
          <ac:spMkLst>
            <pc:docMk/>
            <pc:sldMk cId="906823933" sldId="276"/>
            <ac:spMk id="2" creationId="{F3200CA2-A710-4EE9-859B-F83C21EB41BE}"/>
          </ac:spMkLst>
        </pc:spChg>
        <pc:spChg chg="add del mod">
          <ac:chgData name="DOGRA, Ojesvi" userId="S::ojesvi.dogra@student.ottawa.edu::71700b69-b83c-4a08-abcb-fb993ab7e864" providerId="AD" clId="Web-{3289690A-F7C3-4909-325A-7BACCBC4ED92}" dt="2025-05-04T02:59:42.159" v="36"/>
          <ac:spMkLst>
            <pc:docMk/>
            <pc:sldMk cId="906823933" sldId="276"/>
            <ac:spMk id="6" creationId="{B617A06B-072E-D53D-6A83-EEAA991B385C}"/>
          </ac:spMkLst>
        </pc:spChg>
        <pc:spChg chg="mod ord">
          <ac:chgData name="DOGRA, Ojesvi" userId="S::ojesvi.dogra@student.ottawa.edu::71700b69-b83c-4a08-abcb-fb993ab7e864" providerId="AD" clId="Web-{3289690A-F7C3-4909-325A-7BACCBC4ED92}" dt="2025-05-04T03:03:53.457" v="43"/>
          <ac:spMkLst>
            <pc:docMk/>
            <pc:sldMk cId="906823933" sldId="276"/>
            <ac:spMk id="7" creationId="{B9C4F9D7-604A-B630-095E-9DB0F5868828}"/>
          </ac:spMkLst>
        </pc:spChg>
        <pc:spChg chg="mod">
          <ac:chgData name="DOGRA, Ojesvi" userId="S::ojesvi.dogra@student.ottawa.edu::71700b69-b83c-4a08-abcb-fb993ab7e864" providerId="AD" clId="Web-{3289690A-F7C3-4909-325A-7BACCBC4ED92}" dt="2025-05-04T02:59:47.503" v="37"/>
          <ac:spMkLst>
            <pc:docMk/>
            <pc:sldMk cId="906823933" sldId="276"/>
            <ac:spMk id="12" creationId="{65D3D959-B9A2-6198-BADF-B1C70A77500E}"/>
          </ac:spMkLst>
        </pc:spChg>
        <pc:spChg chg="add del">
          <ac:chgData name="DOGRA, Ojesvi" userId="S::ojesvi.dogra@student.ottawa.edu::71700b69-b83c-4a08-abcb-fb993ab7e864" providerId="AD" clId="Web-{3289690A-F7C3-4909-325A-7BACCBC4ED92}" dt="2025-05-04T03:03:53.457" v="43"/>
          <ac:spMkLst>
            <pc:docMk/>
            <pc:sldMk cId="906823933" sldId="276"/>
            <ac:spMk id="30" creationId="{643780CE-2BE5-46F6-97B2-60DF30217ED3}"/>
          </ac:spMkLst>
        </pc:spChg>
        <pc:spChg chg="add del">
          <ac:chgData name="DOGRA, Ojesvi" userId="S::ojesvi.dogra@student.ottawa.edu::71700b69-b83c-4a08-abcb-fb993ab7e864" providerId="AD" clId="Web-{3289690A-F7C3-4909-325A-7BACCBC4ED92}" dt="2025-05-04T03:03:53.457" v="43"/>
          <ac:spMkLst>
            <pc:docMk/>
            <pc:sldMk cId="906823933" sldId="276"/>
            <ac:spMk id="32" creationId="{61A87A49-68E6-459E-A5A6-46229FF42125}"/>
          </ac:spMkLst>
        </pc:spChg>
        <pc:spChg chg="add del">
          <ac:chgData name="DOGRA, Ojesvi" userId="S::ojesvi.dogra@student.ottawa.edu::71700b69-b83c-4a08-abcb-fb993ab7e864" providerId="AD" clId="Web-{3289690A-F7C3-4909-325A-7BACCBC4ED92}" dt="2025-05-04T03:03:53.457" v="43"/>
          <ac:spMkLst>
            <pc:docMk/>
            <pc:sldMk cId="906823933" sldId="276"/>
            <ac:spMk id="34" creationId="{F6ACD5FC-CAFE-48EB-B765-60EED2E052F0}"/>
          </ac:spMkLst>
        </pc:spChg>
        <pc:spChg chg="add del">
          <ac:chgData name="DOGRA, Ojesvi" userId="S::ojesvi.dogra@student.ottawa.edu::71700b69-b83c-4a08-abcb-fb993ab7e864" providerId="AD" clId="Web-{3289690A-F7C3-4909-325A-7BACCBC4ED92}" dt="2025-05-04T03:03:53.457" v="43"/>
          <ac:spMkLst>
            <pc:docMk/>
            <pc:sldMk cId="906823933" sldId="276"/>
            <ac:spMk id="36" creationId="{9F33B405-D785-4738-B1C0-6A0AA5E98286}"/>
          </ac:spMkLst>
        </pc:spChg>
        <pc:spChg chg="add del">
          <ac:chgData name="DOGRA, Ojesvi" userId="S::ojesvi.dogra@student.ottawa.edu::71700b69-b83c-4a08-abcb-fb993ab7e864" providerId="AD" clId="Web-{3289690A-F7C3-4909-325A-7BACCBC4ED92}" dt="2025-05-04T03:03:53.457" v="43"/>
          <ac:spMkLst>
            <pc:docMk/>
            <pc:sldMk cId="906823933" sldId="276"/>
            <ac:spMk id="38" creationId="{4233DC0E-DE6C-4FB6-A529-51B162641AB8}"/>
          </ac:spMkLst>
        </pc:spChg>
        <pc:spChg chg="add del">
          <ac:chgData name="DOGRA, Ojesvi" userId="S::ojesvi.dogra@student.ottawa.edu::71700b69-b83c-4a08-abcb-fb993ab7e864" providerId="AD" clId="Web-{3289690A-F7C3-4909-325A-7BACCBC4ED92}" dt="2025-05-04T03:03:53.457" v="43"/>
          <ac:spMkLst>
            <pc:docMk/>
            <pc:sldMk cId="906823933" sldId="276"/>
            <ac:spMk id="40" creationId="{3870477F-E451-4BC3-863F-0E2FC572884B}"/>
          </ac:spMkLst>
        </pc:spChg>
        <pc:spChg chg="add del">
          <ac:chgData name="DOGRA, Ojesvi" userId="S::ojesvi.dogra@student.ottawa.edu::71700b69-b83c-4a08-abcb-fb993ab7e864" providerId="AD" clId="Web-{3289690A-F7C3-4909-325A-7BACCBC4ED92}" dt="2025-05-04T03:03:53.457" v="43"/>
          <ac:spMkLst>
            <pc:docMk/>
            <pc:sldMk cId="906823933" sldId="276"/>
            <ac:spMk id="42" creationId="{B4A81DE1-E2BC-4A31-99EE-71350421B0EA}"/>
          </ac:spMkLst>
        </pc:spChg>
        <pc:spChg chg="add">
          <ac:chgData name="DOGRA, Ojesvi" userId="S::ojesvi.dogra@student.ottawa.edu::71700b69-b83c-4a08-abcb-fb993ab7e864" providerId="AD" clId="Web-{3289690A-F7C3-4909-325A-7BACCBC4ED92}" dt="2025-05-04T03:03:53.457" v="43"/>
          <ac:spMkLst>
            <pc:docMk/>
            <pc:sldMk cId="906823933" sldId="276"/>
            <ac:spMk id="58" creationId="{079CE317-680B-449C-A423-71C1FE069B4C}"/>
          </ac:spMkLst>
        </pc:spChg>
        <pc:graphicFrameChg chg="add del mod ord modGraphic">
          <ac:chgData name="DOGRA, Ojesvi" userId="S::ojesvi.dogra@student.ottawa.edu::71700b69-b83c-4a08-abcb-fb993ab7e864" providerId="AD" clId="Web-{3289690A-F7C3-4909-325A-7BACCBC4ED92}" dt="2025-05-04T02:42:21.504" v="35"/>
          <ac:graphicFrameMkLst>
            <pc:docMk/>
            <pc:sldMk cId="906823933" sldId="276"/>
            <ac:graphicFrameMk id="3" creationId="{7B95659A-0634-79EB-B441-870E8F1BB80F}"/>
          </ac:graphicFrameMkLst>
        </pc:graphicFrameChg>
        <pc:graphicFrameChg chg="add mod ord modGraphic">
          <ac:chgData name="DOGRA, Ojesvi" userId="S::ojesvi.dogra@student.ottawa.edu::71700b69-b83c-4a08-abcb-fb993ab7e864" providerId="AD" clId="Web-{3289690A-F7C3-4909-325A-7BACCBC4ED92}" dt="2025-05-04T03:04:04.910" v="51"/>
          <ac:graphicFrameMkLst>
            <pc:docMk/>
            <pc:sldMk cId="906823933" sldId="276"/>
            <ac:graphicFrameMk id="4" creationId="{8C55D141-8985-9CBA-2439-E22CAF0117F2}"/>
          </ac:graphicFrameMkLst>
        </pc:graphicFrameChg>
        <pc:graphicFrameChg chg="add del mod">
          <ac:chgData name="DOGRA, Ojesvi" userId="S::ojesvi.dogra@student.ottawa.edu::71700b69-b83c-4a08-abcb-fb993ab7e864" providerId="AD" clId="Web-{3289690A-F7C3-4909-325A-7BACCBC4ED92}" dt="2025-05-04T02:42:01.488" v="28"/>
          <ac:graphicFrameMkLst>
            <pc:docMk/>
            <pc:sldMk cId="906823933" sldId="276"/>
            <ac:graphicFrameMk id="5" creationId="{D5B89945-4870-38B0-A24D-59698B0E765E}"/>
          </ac:graphicFrameMkLst>
        </pc:graphicFrameChg>
        <pc:graphicFrameChg chg="add del mod">
          <ac:chgData name="DOGRA, Ojesvi" userId="S::ojesvi.dogra@student.ottawa.edu::71700b69-b83c-4a08-abcb-fb993ab7e864" providerId="AD" clId="Web-{3289690A-F7C3-4909-325A-7BACCBC4ED92}" dt="2025-05-04T02:42:13.097" v="32"/>
          <ac:graphicFrameMkLst>
            <pc:docMk/>
            <pc:sldMk cId="906823933" sldId="276"/>
            <ac:graphicFrameMk id="9" creationId="{B0B33452-CEFF-6850-E936-E1B3197AB1E1}"/>
          </ac:graphicFrameMkLst>
        </pc:graphicFrameChg>
      </pc:sldChg>
      <pc:sldChg chg="addSp delSp modSp mod setBg">
        <pc:chgData name="DOGRA, Ojesvi" userId="S::ojesvi.dogra@student.ottawa.edu::71700b69-b83c-4a08-abcb-fb993ab7e864" providerId="AD" clId="Web-{3289690A-F7C3-4909-325A-7BACCBC4ED92}" dt="2025-05-04T03:28:08.054" v="151"/>
        <pc:sldMkLst>
          <pc:docMk/>
          <pc:sldMk cId="3180403134" sldId="277"/>
        </pc:sldMkLst>
        <pc:spChg chg="del mod">
          <ac:chgData name="DOGRA, Ojesvi" userId="S::ojesvi.dogra@student.ottawa.edu::71700b69-b83c-4a08-abcb-fb993ab7e864" providerId="AD" clId="Web-{3289690A-F7C3-4909-325A-7BACCBC4ED92}" dt="2025-05-04T03:21:15.522" v="53"/>
          <ac:spMkLst>
            <pc:docMk/>
            <pc:sldMk cId="3180403134" sldId="277"/>
            <ac:spMk id="2" creationId="{F5489499-D10C-B5E7-78E1-ED5B91204D82}"/>
          </ac:spMkLst>
        </pc:spChg>
        <pc:spChg chg="mod">
          <ac:chgData name="DOGRA, Ojesvi" userId="S::ojesvi.dogra@student.ottawa.edu::71700b69-b83c-4a08-abcb-fb993ab7e864" providerId="AD" clId="Web-{3289690A-F7C3-4909-325A-7BACCBC4ED92}" dt="2025-05-04T03:26:00.163" v="75" actId="20577"/>
          <ac:spMkLst>
            <pc:docMk/>
            <pc:sldMk cId="3180403134" sldId="277"/>
            <ac:spMk id="3" creationId="{BA20B766-E7BF-EEB5-7053-A5F258AAC058}"/>
          </ac:spMkLst>
        </pc:spChg>
        <pc:spChg chg="mod">
          <ac:chgData name="DOGRA, Ojesvi" userId="S::ojesvi.dogra@student.ottawa.edu::71700b69-b83c-4a08-abcb-fb993ab7e864" providerId="AD" clId="Web-{3289690A-F7C3-4909-325A-7BACCBC4ED92}" dt="2025-05-04T03:27:27.507" v="111" actId="14100"/>
          <ac:spMkLst>
            <pc:docMk/>
            <pc:sldMk cId="3180403134" sldId="277"/>
            <ac:spMk id="4" creationId="{BCEE147D-0A66-CB5B-2501-BD6C56F1B407}"/>
          </ac:spMkLst>
        </pc:spChg>
        <pc:spChg chg="mod ord">
          <ac:chgData name="DOGRA, Ojesvi" userId="S::ojesvi.dogra@student.ottawa.edu::71700b69-b83c-4a08-abcb-fb993ab7e864" providerId="AD" clId="Web-{3289690A-F7C3-4909-325A-7BACCBC4ED92}" dt="2025-05-04T03:21:19.756" v="54"/>
          <ac:spMkLst>
            <pc:docMk/>
            <pc:sldMk cId="3180403134" sldId="277"/>
            <ac:spMk id="6" creationId="{1481FCB1-CC86-5D0F-EDBD-DD116BA87EBF}"/>
          </ac:spMkLst>
        </pc:spChg>
        <pc:spChg chg="add">
          <ac:chgData name="DOGRA, Ojesvi" userId="S::ojesvi.dogra@student.ottawa.edu::71700b69-b83c-4a08-abcb-fb993ab7e864" providerId="AD" clId="Web-{3289690A-F7C3-4909-325A-7BACCBC4ED92}" dt="2025-05-04T03:21:19.756" v="54"/>
          <ac:spMkLst>
            <pc:docMk/>
            <pc:sldMk cId="3180403134" sldId="277"/>
            <ac:spMk id="23" creationId="{079CE317-680B-449C-A423-71C1FE069B4C}"/>
          </ac:spMkLst>
        </pc:spChg>
        <pc:grpChg chg="add">
          <ac:chgData name="DOGRA, Ojesvi" userId="S::ojesvi.dogra@student.ottawa.edu::71700b69-b83c-4a08-abcb-fb993ab7e864" providerId="AD" clId="Web-{3289690A-F7C3-4909-325A-7BACCBC4ED92}" dt="2025-05-04T03:21:19.756" v="54"/>
          <ac:grpSpMkLst>
            <pc:docMk/>
            <pc:sldMk cId="3180403134" sldId="277"/>
            <ac:grpSpMk id="12" creationId="{DDA34B8A-FA8D-4E16-AD72-7B60B1C2582A}"/>
          </ac:grpSpMkLst>
        </pc:grpChg>
        <pc:graphicFrameChg chg="add mod ord modGraphic">
          <ac:chgData name="DOGRA, Ojesvi" userId="S::ojesvi.dogra@student.ottawa.edu::71700b69-b83c-4a08-abcb-fb993ab7e864" providerId="AD" clId="Web-{3289690A-F7C3-4909-325A-7BACCBC4ED92}" dt="2025-05-04T03:28:08.054" v="151"/>
          <ac:graphicFrameMkLst>
            <pc:docMk/>
            <pc:sldMk cId="3180403134" sldId="277"/>
            <ac:graphicFrameMk id="7" creationId="{5E462BA4-C891-0312-DD64-09060A2A6509}"/>
          </ac:graphicFrameMkLst>
        </pc:graphicFrameChg>
      </pc:sldChg>
      <pc:sldChg chg="addSp delSp modSp mod setBg modClrScheme chgLayout">
        <pc:chgData name="DOGRA, Ojesvi" userId="S::ojesvi.dogra@student.ottawa.edu::71700b69-b83c-4a08-abcb-fb993ab7e864" providerId="AD" clId="Web-{3289690A-F7C3-4909-325A-7BACCBC4ED92}" dt="2025-05-04T03:43:27.110" v="199" actId="20577"/>
        <pc:sldMkLst>
          <pc:docMk/>
          <pc:sldMk cId="4279575866" sldId="278"/>
        </pc:sldMkLst>
        <pc:spChg chg="mod ord">
          <ac:chgData name="DOGRA, Ojesvi" userId="S::ojesvi.dogra@student.ottawa.edu::71700b69-b83c-4a08-abcb-fb993ab7e864" providerId="AD" clId="Web-{3289690A-F7C3-4909-325A-7BACCBC4ED92}" dt="2025-05-04T03:42:34.344" v="186" actId="20577"/>
          <ac:spMkLst>
            <pc:docMk/>
            <pc:sldMk cId="4279575866" sldId="278"/>
            <ac:spMk id="2" creationId="{3F60E8A3-0F1C-F09D-DE3C-8AD1133AAD00}"/>
          </ac:spMkLst>
        </pc:spChg>
        <pc:spChg chg="add del mod ord">
          <ac:chgData name="DOGRA, Ojesvi" userId="S::ojesvi.dogra@student.ottawa.edu::71700b69-b83c-4a08-abcb-fb993ab7e864" providerId="AD" clId="Web-{3289690A-F7C3-4909-325A-7BACCBC4ED92}" dt="2025-05-04T03:41:48.344" v="162"/>
          <ac:spMkLst>
            <pc:docMk/>
            <pc:sldMk cId="4279575866" sldId="278"/>
            <ac:spMk id="3" creationId="{A0F062BC-2311-70DF-6DF3-CC9AD3EE89C4}"/>
          </ac:spMkLst>
        </pc:spChg>
        <pc:spChg chg="mod ord">
          <ac:chgData name="DOGRA, Ojesvi" userId="S::ojesvi.dogra@student.ottawa.edu::71700b69-b83c-4a08-abcb-fb993ab7e864" providerId="AD" clId="Web-{3289690A-F7C3-4909-325A-7BACCBC4ED92}" dt="2025-05-04T03:43:27.110" v="199" actId="20577"/>
          <ac:spMkLst>
            <pc:docMk/>
            <pc:sldMk cId="4279575866" sldId="278"/>
            <ac:spMk id="4" creationId="{28750083-86F8-6D27-C1D7-AEFE8ACF9E97}"/>
          </ac:spMkLst>
        </pc:spChg>
        <pc:spChg chg="add">
          <ac:chgData name="DOGRA, Ojesvi" userId="S::ojesvi.dogra@student.ottawa.edu::71700b69-b83c-4a08-abcb-fb993ab7e864" providerId="AD" clId="Web-{3289690A-F7C3-4909-325A-7BACCBC4ED92}" dt="2025-05-04T03:41:53.813" v="163"/>
          <ac:spMkLst>
            <pc:docMk/>
            <pc:sldMk cId="4279575866" sldId="278"/>
            <ac:spMk id="22" creationId="{079CE317-680B-449C-A423-71C1FE069B4C}"/>
          </ac:spMkLst>
        </pc:spChg>
        <pc:grpChg chg="add">
          <ac:chgData name="DOGRA, Ojesvi" userId="S::ojesvi.dogra@student.ottawa.edu::71700b69-b83c-4a08-abcb-fb993ab7e864" providerId="AD" clId="Web-{3289690A-F7C3-4909-325A-7BACCBC4ED92}" dt="2025-05-04T03:41:53.813" v="163"/>
          <ac:grpSpMkLst>
            <pc:docMk/>
            <pc:sldMk cId="4279575866" sldId="278"/>
            <ac:grpSpMk id="11" creationId="{DDA34B8A-FA8D-4E16-AD72-7B60B1C2582A}"/>
          </ac:grpSpMkLst>
        </pc:grpChg>
        <pc:graphicFrameChg chg="add mod ord modGraphic">
          <ac:chgData name="DOGRA, Ojesvi" userId="S::ojesvi.dogra@student.ottawa.edu::71700b69-b83c-4a08-abcb-fb993ab7e864" providerId="AD" clId="Web-{3289690A-F7C3-4909-325A-7BACCBC4ED92}" dt="2025-05-04T03:42:25.141" v="182"/>
          <ac:graphicFrameMkLst>
            <pc:docMk/>
            <pc:sldMk cId="4279575866" sldId="278"/>
            <ac:graphicFrameMk id="6" creationId="{BCFD251F-FD40-7EA1-1B3F-7C5D470F88D2}"/>
          </ac:graphicFrameMkLst>
        </pc:graphicFrameChg>
      </pc:sldChg>
      <pc:sldChg chg="addSp delSp modSp mod setBg modClrScheme chgLayout">
        <pc:chgData name="DOGRA, Ojesvi" userId="S::ojesvi.dogra@student.ottawa.edu::71700b69-b83c-4a08-abcb-fb993ab7e864" providerId="AD" clId="Web-{3289690A-F7C3-4909-325A-7BACCBC4ED92}" dt="2025-05-04T03:49:50.002" v="297" actId="1076"/>
        <pc:sldMkLst>
          <pc:docMk/>
          <pc:sldMk cId="881058187" sldId="279"/>
        </pc:sldMkLst>
        <pc:spChg chg="mod ord">
          <ac:chgData name="DOGRA, Ojesvi" userId="S::ojesvi.dogra@student.ottawa.edu::71700b69-b83c-4a08-abcb-fb993ab7e864" providerId="AD" clId="Web-{3289690A-F7C3-4909-325A-7BACCBC4ED92}" dt="2025-05-04T03:47:44.439" v="232"/>
          <ac:spMkLst>
            <pc:docMk/>
            <pc:sldMk cId="881058187" sldId="279"/>
            <ac:spMk id="2" creationId="{091CBCD1-ADF4-75EF-5FAB-98288802C14E}"/>
          </ac:spMkLst>
        </pc:spChg>
        <pc:spChg chg="mod ord">
          <ac:chgData name="DOGRA, Ojesvi" userId="S::ojesvi.dogra@student.ottawa.edu::71700b69-b83c-4a08-abcb-fb993ab7e864" providerId="AD" clId="Web-{3289690A-F7C3-4909-325A-7BACCBC4ED92}" dt="2025-05-04T03:49:50.002" v="297" actId="1076"/>
          <ac:spMkLst>
            <pc:docMk/>
            <pc:sldMk cId="881058187" sldId="279"/>
            <ac:spMk id="3" creationId="{4B331635-1C0C-DA71-8D41-A58F9375BB54}"/>
          </ac:spMkLst>
        </pc:spChg>
        <pc:spChg chg="mod ord">
          <ac:chgData name="DOGRA, Ojesvi" userId="S::ojesvi.dogra@student.ottawa.edu::71700b69-b83c-4a08-abcb-fb993ab7e864" providerId="AD" clId="Web-{3289690A-F7C3-4909-325A-7BACCBC4ED92}" dt="2025-05-04T03:47:44.439" v="232"/>
          <ac:spMkLst>
            <pc:docMk/>
            <pc:sldMk cId="881058187" sldId="279"/>
            <ac:spMk id="10" creationId="{A8A10A52-C713-ECD3-7EB0-A85668DEA3A0}"/>
          </ac:spMkLst>
        </pc:spChg>
        <pc:spChg chg="add">
          <ac:chgData name="DOGRA, Ojesvi" userId="S::ojesvi.dogra@student.ottawa.edu::71700b69-b83c-4a08-abcb-fb993ab7e864" providerId="AD" clId="Web-{3289690A-F7C3-4909-325A-7BACCBC4ED92}" dt="2025-05-04T03:47:44.439" v="232"/>
          <ac:spMkLst>
            <pc:docMk/>
            <pc:sldMk cId="881058187" sldId="279"/>
            <ac:spMk id="15" creationId="{324E43EB-867C-4B35-9A5C-E435157C7297}"/>
          </ac:spMkLst>
        </pc:spChg>
        <pc:spChg chg="add">
          <ac:chgData name="DOGRA, Ojesvi" userId="S::ojesvi.dogra@student.ottawa.edu::71700b69-b83c-4a08-abcb-fb993ab7e864" providerId="AD" clId="Web-{3289690A-F7C3-4909-325A-7BACCBC4ED92}" dt="2025-05-04T03:47:44.439" v="232"/>
          <ac:spMkLst>
            <pc:docMk/>
            <pc:sldMk cId="881058187" sldId="279"/>
            <ac:spMk id="17" creationId="{A7C0F5DA-B59F-4F13-8BB8-FFD8F2C572BC}"/>
          </ac:spMkLst>
        </pc:spChg>
        <pc:spChg chg="add">
          <ac:chgData name="DOGRA, Ojesvi" userId="S::ojesvi.dogra@student.ottawa.edu::71700b69-b83c-4a08-abcb-fb993ab7e864" providerId="AD" clId="Web-{3289690A-F7C3-4909-325A-7BACCBC4ED92}" dt="2025-05-04T03:47:44.439" v="232"/>
          <ac:spMkLst>
            <pc:docMk/>
            <pc:sldMk cId="881058187" sldId="279"/>
            <ac:spMk id="19" creationId="{9CEA1DEC-CC9E-4776-9E08-048A15BFA6CA}"/>
          </ac:spMkLst>
        </pc:spChg>
        <pc:spChg chg="add">
          <ac:chgData name="DOGRA, Ojesvi" userId="S::ojesvi.dogra@student.ottawa.edu::71700b69-b83c-4a08-abcb-fb993ab7e864" providerId="AD" clId="Web-{3289690A-F7C3-4909-325A-7BACCBC4ED92}" dt="2025-05-04T03:47:44.439" v="232"/>
          <ac:spMkLst>
            <pc:docMk/>
            <pc:sldMk cId="881058187" sldId="279"/>
            <ac:spMk id="21" creationId="{9CE399CF-F4B8-4832-A8CB-B93F6B1EF44B}"/>
          </ac:spMkLst>
        </pc:spChg>
        <pc:spChg chg="add">
          <ac:chgData name="DOGRA, Ojesvi" userId="S::ojesvi.dogra@student.ottawa.edu::71700b69-b83c-4a08-abcb-fb993ab7e864" providerId="AD" clId="Web-{3289690A-F7C3-4909-325A-7BACCBC4ED92}" dt="2025-05-04T03:47:44.439" v="232"/>
          <ac:spMkLst>
            <pc:docMk/>
            <pc:sldMk cId="881058187" sldId="279"/>
            <ac:spMk id="23" creationId="{1F23E73A-FDC8-462C-83C1-3AA8961449CF}"/>
          </ac:spMkLst>
        </pc:spChg>
        <pc:graphicFrameChg chg="del mod ord">
          <ac:chgData name="DOGRA, Ojesvi" userId="S::ojesvi.dogra@student.ottawa.edu::71700b69-b83c-4a08-abcb-fb993ab7e864" providerId="AD" clId="Web-{3289690A-F7C3-4909-325A-7BACCBC4ED92}" dt="2025-05-04T03:46:36.329" v="207"/>
          <ac:graphicFrameMkLst>
            <pc:docMk/>
            <pc:sldMk cId="881058187" sldId="279"/>
            <ac:graphicFrameMk id="5" creationId="{E2CE5E6F-1752-81D5-70B8-83BDAC508033}"/>
          </ac:graphicFrameMkLst>
        </pc:graphicFrameChg>
      </pc:sldChg>
      <pc:sldChg chg="del">
        <pc:chgData name="DOGRA, Ojesvi" userId="S::ojesvi.dogra@student.ottawa.edu::71700b69-b83c-4a08-abcb-fb993ab7e864" providerId="AD" clId="Web-{3289690A-F7C3-4909-325A-7BACCBC4ED92}" dt="2025-05-04T04:01:03.960" v="301"/>
        <pc:sldMkLst>
          <pc:docMk/>
          <pc:sldMk cId="1713612752" sldId="280"/>
        </pc:sldMkLst>
      </pc:sldChg>
      <pc:sldChg chg="del">
        <pc:chgData name="DOGRA, Ojesvi" userId="S::ojesvi.dogra@student.ottawa.edu::71700b69-b83c-4a08-abcb-fb993ab7e864" providerId="AD" clId="Web-{3289690A-F7C3-4909-325A-7BACCBC4ED92}" dt="2025-05-04T04:01:07.694" v="302"/>
        <pc:sldMkLst>
          <pc:docMk/>
          <pc:sldMk cId="1286558960" sldId="281"/>
        </pc:sldMkLst>
      </pc:sldChg>
      <pc:sldChg chg="addSp modSp mod setBg">
        <pc:chgData name="DOGRA, Ojesvi" userId="S::ojesvi.dogra@student.ottawa.edu::71700b69-b83c-4a08-abcb-fb993ab7e864" providerId="AD" clId="Web-{3289690A-F7C3-4909-325A-7BACCBC4ED92}" dt="2025-05-04T04:21:06.991" v="550" actId="20577"/>
        <pc:sldMkLst>
          <pc:docMk/>
          <pc:sldMk cId="2748001327" sldId="282"/>
        </pc:sldMkLst>
        <pc:spChg chg="mod">
          <ac:chgData name="DOGRA, Ojesvi" userId="S::ojesvi.dogra@student.ottawa.edu::71700b69-b83c-4a08-abcb-fb993ab7e864" providerId="AD" clId="Web-{3289690A-F7C3-4909-325A-7BACCBC4ED92}" dt="2025-05-04T04:20:51.944" v="542" actId="20577"/>
          <ac:spMkLst>
            <pc:docMk/>
            <pc:sldMk cId="2748001327" sldId="282"/>
            <ac:spMk id="2" creationId="{E0897AC7-DBC5-A5F8-1D39-79E88D93495E}"/>
          </ac:spMkLst>
        </pc:spChg>
        <pc:spChg chg="mod">
          <ac:chgData name="DOGRA, Ojesvi" userId="S::ojesvi.dogra@student.ottawa.edu::71700b69-b83c-4a08-abcb-fb993ab7e864" providerId="AD" clId="Web-{3289690A-F7C3-4909-325A-7BACCBC4ED92}" dt="2025-05-04T04:21:06.991" v="550" actId="20577"/>
          <ac:spMkLst>
            <pc:docMk/>
            <pc:sldMk cId="2748001327" sldId="282"/>
            <ac:spMk id="3" creationId="{3564E95D-C477-7156-A655-4EBAA25F59DC}"/>
          </ac:spMkLst>
        </pc:spChg>
        <pc:spChg chg="add">
          <ac:chgData name="DOGRA, Ojesvi" userId="S::ojesvi.dogra@student.ottawa.edu::71700b69-b83c-4a08-abcb-fb993ab7e864" providerId="AD" clId="Web-{3289690A-F7C3-4909-325A-7BACCBC4ED92}" dt="2025-05-04T04:19:17.928" v="500"/>
          <ac:spMkLst>
            <pc:docMk/>
            <pc:sldMk cId="2748001327" sldId="282"/>
            <ac:spMk id="19" creationId="{20E145FF-1D18-4246-A2BA-9F6B4D53364C}"/>
          </ac:spMkLst>
        </pc:spChg>
        <pc:spChg chg="add">
          <ac:chgData name="DOGRA, Ojesvi" userId="S::ojesvi.dogra@student.ottawa.edu::71700b69-b83c-4a08-abcb-fb993ab7e864" providerId="AD" clId="Web-{3289690A-F7C3-4909-325A-7BACCBC4ED92}" dt="2025-05-04T04:19:17.928" v="500"/>
          <ac:spMkLst>
            <pc:docMk/>
            <pc:sldMk cId="2748001327" sldId="282"/>
            <ac:spMk id="21" creationId="{B219AE65-9B94-44EA-BEF3-EF4BFA169C81}"/>
          </ac:spMkLst>
        </pc:spChg>
        <pc:spChg chg="add">
          <ac:chgData name="DOGRA, Ojesvi" userId="S::ojesvi.dogra@student.ottawa.edu::71700b69-b83c-4a08-abcb-fb993ab7e864" providerId="AD" clId="Web-{3289690A-F7C3-4909-325A-7BACCBC4ED92}" dt="2025-05-04T04:19:17.928" v="500"/>
          <ac:spMkLst>
            <pc:docMk/>
            <pc:sldMk cId="2748001327" sldId="282"/>
            <ac:spMk id="23" creationId="{F0C81A57-9CD5-461B-8FFE-4A8CB6CFBE01}"/>
          </ac:spMkLst>
        </pc:spChg>
        <pc:grpChg chg="add">
          <ac:chgData name="DOGRA, Ojesvi" userId="S::ojesvi.dogra@student.ottawa.edu::71700b69-b83c-4a08-abcb-fb993ab7e864" providerId="AD" clId="Web-{3289690A-F7C3-4909-325A-7BACCBC4ED92}" dt="2025-05-04T04:19:17.928" v="500"/>
          <ac:grpSpMkLst>
            <pc:docMk/>
            <pc:sldMk cId="2748001327" sldId="282"/>
            <ac:grpSpMk id="8" creationId="{7084313B-C03D-4981-9786-879159A60395}"/>
          </ac:grpSpMkLst>
        </pc:grpChg>
        <pc:grpChg chg="add">
          <ac:chgData name="DOGRA, Ojesvi" userId="S::ojesvi.dogra@student.ottawa.edu::71700b69-b83c-4a08-abcb-fb993ab7e864" providerId="AD" clId="Web-{3289690A-F7C3-4909-325A-7BACCBC4ED92}" dt="2025-05-04T04:19:17.928" v="500"/>
          <ac:grpSpMkLst>
            <pc:docMk/>
            <pc:sldMk cId="2748001327" sldId="282"/>
            <ac:grpSpMk id="25" creationId="{3086C462-37F4-494D-8292-CCB95221CC1A}"/>
          </ac:grpSpMkLst>
        </pc:grpChg>
        <pc:cxnChg chg="add">
          <ac:chgData name="DOGRA, Ojesvi" userId="S::ojesvi.dogra@student.ottawa.edu::71700b69-b83c-4a08-abcb-fb993ab7e864" providerId="AD" clId="Web-{3289690A-F7C3-4909-325A-7BACCBC4ED92}" dt="2025-05-04T04:19:17.928" v="500"/>
          <ac:cxnSpMkLst>
            <pc:docMk/>
            <pc:sldMk cId="2748001327" sldId="282"/>
            <ac:cxnSpMk id="29" creationId="{AD23B2CD-009B-425A-9616-1E1AD1D5AB46}"/>
          </ac:cxnSpMkLst>
        </pc:cxnChg>
      </pc:sldChg>
      <pc:sldChg chg="del">
        <pc:chgData name="DOGRA, Ojesvi" userId="S::ojesvi.dogra@student.ottawa.edu::71700b69-b83c-4a08-abcb-fb993ab7e864" providerId="AD" clId="Web-{3289690A-F7C3-4909-325A-7BACCBC4ED92}" dt="2025-05-04T04:01:09.304" v="303"/>
        <pc:sldMkLst>
          <pc:docMk/>
          <pc:sldMk cId="2898529226" sldId="283"/>
        </pc:sldMkLst>
      </pc:sldChg>
      <pc:sldChg chg="addSp delSp modSp new mod setBg modClrScheme setClrOvrMap chgLayout">
        <pc:chgData name="DOGRA, Ojesvi" userId="S::ojesvi.dogra@student.ottawa.edu::71700b69-b83c-4a08-abcb-fb993ab7e864" providerId="AD" clId="Web-{3289690A-F7C3-4909-325A-7BACCBC4ED92}" dt="2025-05-04T04:04:19.545" v="356" actId="14100"/>
        <pc:sldMkLst>
          <pc:docMk/>
          <pc:sldMk cId="4109217301" sldId="283"/>
        </pc:sldMkLst>
        <pc:spChg chg="mod ord">
          <ac:chgData name="DOGRA, Ojesvi" userId="S::ojesvi.dogra@student.ottawa.edu::71700b69-b83c-4a08-abcb-fb993ab7e864" providerId="AD" clId="Web-{3289690A-F7C3-4909-325A-7BACCBC4ED92}" dt="2025-05-04T04:04:15.576" v="355" actId="20577"/>
          <ac:spMkLst>
            <pc:docMk/>
            <pc:sldMk cId="4109217301" sldId="283"/>
            <ac:spMk id="2" creationId="{FE66DB0B-1B36-3B5D-9BA9-52B7D780241A}"/>
          </ac:spMkLst>
        </pc:spChg>
        <pc:spChg chg="mod ord">
          <ac:chgData name="DOGRA, Ojesvi" userId="S::ojesvi.dogra@student.ottawa.edu::71700b69-b83c-4a08-abcb-fb993ab7e864" providerId="AD" clId="Web-{3289690A-F7C3-4909-325A-7BACCBC4ED92}" dt="2025-05-04T04:04:19.545" v="356" actId="14100"/>
          <ac:spMkLst>
            <pc:docMk/>
            <pc:sldMk cId="4109217301" sldId="283"/>
            <ac:spMk id="3" creationId="{BE23FF61-589E-6233-848C-E0A518B1D3E9}"/>
          </ac:spMkLst>
        </pc:spChg>
        <pc:spChg chg="add del mod ord">
          <ac:chgData name="DOGRA, Ojesvi" userId="S::ojesvi.dogra@student.ottawa.edu::71700b69-b83c-4a08-abcb-fb993ab7e864" providerId="AD" clId="Web-{3289690A-F7C3-4909-325A-7BACCBC4ED92}" dt="2025-05-04T04:02:41.304" v="322"/>
          <ac:spMkLst>
            <pc:docMk/>
            <pc:sldMk cId="4109217301" sldId="283"/>
            <ac:spMk id="4" creationId="{8C0D4926-81F6-8A3B-B2BE-DE987C7AF6A7}"/>
          </ac:spMkLst>
        </pc:spChg>
        <pc:spChg chg="add del mod ord">
          <ac:chgData name="DOGRA, Ojesvi" userId="S::ojesvi.dogra@student.ottawa.edu::71700b69-b83c-4a08-abcb-fb993ab7e864" providerId="AD" clId="Web-{3289690A-F7C3-4909-325A-7BACCBC4ED92}" dt="2025-05-04T04:02:41.304" v="322"/>
          <ac:spMkLst>
            <pc:docMk/>
            <pc:sldMk cId="4109217301" sldId="283"/>
            <ac:spMk id="5" creationId="{88EC1CF9-C079-5A13-AF72-4E442736AC6D}"/>
          </ac:spMkLst>
        </pc:spChg>
        <pc:spChg chg="add del mod ord">
          <ac:chgData name="DOGRA, Ojesvi" userId="S::ojesvi.dogra@student.ottawa.edu::71700b69-b83c-4a08-abcb-fb993ab7e864" providerId="AD" clId="Web-{3289690A-F7C3-4909-325A-7BACCBC4ED92}" dt="2025-05-04T04:02:56.038" v="323"/>
          <ac:spMkLst>
            <pc:docMk/>
            <pc:sldMk cId="4109217301" sldId="283"/>
            <ac:spMk id="6" creationId="{3589E51F-0866-DB20-0206-FCCBCA5B6722}"/>
          </ac:spMkLst>
        </pc:spChg>
        <pc:spChg chg="add">
          <ac:chgData name="DOGRA, Ojesvi" userId="S::ojesvi.dogra@student.ottawa.edu::71700b69-b83c-4a08-abcb-fb993ab7e864" providerId="AD" clId="Web-{3289690A-F7C3-4909-325A-7BACCBC4ED92}" dt="2025-05-04T04:02:59.179" v="324"/>
          <ac:spMkLst>
            <pc:docMk/>
            <pc:sldMk cId="4109217301" sldId="283"/>
            <ac:spMk id="24" creationId="{079CE317-680B-449C-A423-71C1FE069B4C}"/>
          </ac:spMkLst>
        </pc:spChg>
        <pc:spChg chg="add">
          <ac:chgData name="DOGRA, Ojesvi" userId="S::ojesvi.dogra@student.ottawa.edu::71700b69-b83c-4a08-abcb-fb993ab7e864" providerId="AD" clId="Web-{3289690A-F7C3-4909-325A-7BACCBC4ED92}" dt="2025-05-04T04:02:59.179" v="324"/>
          <ac:spMkLst>
            <pc:docMk/>
            <pc:sldMk cId="4109217301" sldId="283"/>
            <ac:spMk id="26" creationId="{F70C2B8F-6B1B-46D5-86E6-40F36C695FC2}"/>
          </ac:spMkLst>
        </pc:spChg>
        <pc:spChg chg="add">
          <ac:chgData name="DOGRA, Ojesvi" userId="S::ojesvi.dogra@student.ottawa.edu::71700b69-b83c-4a08-abcb-fb993ab7e864" providerId="AD" clId="Web-{3289690A-F7C3-4909-325A-7BACCBC4ED92}" dt="2025-05-04T04:02:59.179" v="324"/>
          <ac:spMkLst>
            <pc:docMk/>
            <pc:sldMk cId="4109217301" sldId="283"/>
            <ac:spMk id="28" creationId="{DB521824-592C-476A-AB0A-CA0C6D1F3407}"/>
          </ac:spMkLst>
        </pc:spChg>
        <pc:spChg chg="add">
          <ac:chgData name="DOGRA, Ojesvi" userId="S::ojesvi.dogra@student.ottawa.edu::71700b69-b83c-4a08-abcb-fb993ab7e864" providerId="AD" clId="Web-{3289690A-F7C3-4909-325A-7BACCBC4ED92}" dt="2025-05-04T04:02:59.179" v="324"/>
          <ac:spMkLst>
            <pc:docMk/>
            <pc:sldMk cId="4109217301" sldId="283"/>
            <ac:spMk id="30" creationId="{A2749EFA-8EE4-4EB8-9424-8E593B9320AD}"/>
          </ac:spMkLst>
        </pc:spChg>
        <pc:spChg chg="add">
          <ac:chgData name="DOGRA, Ojesvi" userId="S::ojesvi.dogra@student.ottawa.edu::71700b69-b83c-4a08-abcb-fb993ab7e864" providerId="AD" clId="Web-{3289690A-F7C3-4909-325A-7BACCBC4ED92}" dt="2025-05-04T04:02:59.179" v="324"/>
          <ac:spMkLst>
            <pc:docMk/>
            <pc:sldMk cId="4109217301" sldId="283"/>
            <ac:spMk id="32" creationId="{B5C860C9-D4F9-4350-80DA-0D1CD36C7741}"/>
          </ac:spMkLst>
        </pc:spChg>
        <pc:spChg chg="add">
          <ac:chgData name="DOGRA, Ojesvi" userId="S::ojesvi.dogra@student.ottawa.edu::71700b69-b83c-4a08-abcb-fb993ab7e864" providerId="AD" clId="Web-{3289690A-F7C3-4909-325A-7BACCBC4ED92}" dt="2025-05-04T04:02:59.179" v="324"/>
          <ac:spMkLst>
            <pc:docMk/>
            <pc:sldMk cId="4109217301" sldId="283"/>
            <ac:spMk id="34" creationId="{538A90C8-AE0E-4EBA-9AF8-EEDB206020E0}"/>
          </ac:spMkLst>
        </pc:spChg>
        <pc:grpChg chg="add">
          <ac:chgData name="DOGRA, Ojesvi" userId="S::ojesvi.dogra@student.ottawa.edu::71700b69-b83c-4a08-abcb-fb993ab7e864" providerId="AD" clId="Web-{3289690A-F7C3-4909-325A-7BACCBC4ED92}" dt="2025-05-04T04:02:59.179" v="324"/>
          <ac:grpSpMkLst>
            <pc:docMk/>
            <pc:sldMk cId="4109217301" sldId="283"/>
            <ac:grpSpMk id="13" creationId="{DDA34B8A-FA8D-4E16-AD72-7B60B1C2582A}"/>
          </ac:grpSpMkLst>
        </pc:grpChg>
        <pc:graphicFrameChg chg="add mod ord modGraphic">
          <ac:chgData name="DOGRA, Ojesvi" userId="S::ojesvi.dogra@student.ottawa.edu::71700b69-b83c-4a08-abcb-fb993ab7e864" providerId="AD" clId="Web-{3289690A-F7C3-4909-325A-7BACCBC4ED92}" dt="2025-05-04T04:03:34.523" v="339"/>
          <ac:graphicFrameMkLst>
            <pc:docMk/>
            <pc:sldMk cId="4109217301" sldId="283"/>
            <ac:graphicFrameMk id="8" creationId="{4E12FD30-E1CA-23DF-1E09-5CF9C977B447}"/>
          </ac:graphicFrameMkLst>
        </pc:graphicFrameChg>
      </pc:sldChg>
      <pc:sldChg chg="addSp delSp modSp new mod setBg">
        <pc:chgData name="DOGRA, Ojesvi" userId="S::ojesvi.dogra@student.ottawa.edu::71700b69-b83c-4a08-abcb-fb993ab7e864" providerId="AD" clId="Web-{3289690A-F7C3-4909-325A-7BACCBC4ED92}" dt="2025-05-04T04:15:14.641" v="421" actId="20577"/>
        <pc:sldMkLst>
          <pc:docMk/>
          <pc:sldMk cId="631932500" sldId="284"/>
        </pc:sldMkLst>
        <pc:spChg chg="mod">
          <ac:chgData name="DOGRA, Ojesvi" userId="S::ojesvi.dogra@student.ottawa.edu::71700b69-b83c-4a08-abcb-fb993ab7e864" providerId="AD" clId="Web-{3289690A-F7C3-4909-325A-7BACCBC4ED92}" dt="2025-05-04T04:15:14.641" v="421" actId="20577"/>
          <ac:spMkLst>
            <pc:docMk/>
            <pc:sldMk cId="631932500" sldId="284"/>
            <ac:spMk id="2" creationId="{F96DE056-18E8-FF23-CDE6-BAB9479EA841}"/>
          </ac:spMkLst>
        </pc:spChg>
        <pc:spChg chg="del">
          <ac:chgData name="DOGRA, Ojesvi" userId="S::ojesvi.dogra@student.ottawa.edu::71700b69-b83c-4a08-abcb-fb993ab7e864" providerId="AD" clId="Web-{3289690A-F7C3-4909-325A-7BACCBC4ED92}" dt="2025-05-04T04:09:08.953" v="358"/>
          <ac:spMkLst>
            <pc:docMk/>
            <pc:sldMk cId="631932500" sldId="284"/>
            <ac:spMk id="3" creationId="{3181D288-8D49-FCBD-FF69-06D8BC0FF5E6}"/>
          </ac:spMkLst>
        </pc:spChg>
        <pc:spChg chg="mod">
          <ac:chgData name="DOGRA, Ojesvi" userId="S::ojesvi.dogra@student.ottawa.edu::71700b69-b83c-4a08-abcb-fb993ab7e864" providerId="AD" clId="Web-{3289690A-F7C3-4909-325A-7BACCBC4ED92}" dt="2025-05-04T04:11:24.234" v="415" actId="20577"/>
          <ac:spMkLst>
            <pc:docMk/>
            <pc:sldMk cId="631932500" sldId="284"/>
            <ac:spMk id="4" creationId="{D7338396-BC30-F7BD-A701-CB670C40B7E7}"/>
          </ac:spMkLst>
        </pc:spChg>
        <pc:spChg chg="add">
          <ac:chgData name="DOGRA, Ojesvi" userId="S::ojesvi.dogra@student.ottawa.edu::71700b69-b83c-4a08-abcb-fb993ab7e864" providerId="AD" clId="Web-{3289690A-F7C3-4909-325A-7BACCBC4ED92}" dt="2025-05-04T04:10:18.062" v="388"/>
          <ac:spMkLst>
            <pc:docMk/>
            <pc:sldMk cId="631932500" sldId="284"/>
            <ac:spMk id="22" creationId="{079CE317-680B-449C-A423-71C1FE069B4C}"/>
          </ac:spMkLst>
        </pc:spChg>
        <pc:grpChg chg="add">
          <ac:chgData name="DOGRA, Ojesvi" userId="S::ojesvi.dogra@student.ottawa.edu::71700b69-b83c-4a08-abcb-fb993ab7e864" providerId="AD" clId="Web-{3289690A-F7C3-4909-325A-7BACCBC4ED92}" dt="2025-05-04T04:10:18.062" v="388"/>
          <ac:grpSpMkLst>
            <pc:docMk/>
            <pc:sldMk cId="631932500" sldId="284"/>
            <ac:grpSpMk id="11" creationId="{DDA34B8A-FA8D-4E16-AD72-7B60B1C2582A}"/>
          </ac:grpSpMkLst>
        </pc:grpChg>
        <pc:graphicFrameChg chg="add mod ord modGraphic">
          <ac:chgData name="DOGRA, Ojesvi" userId="S::ojesvi.dogra@student.ottawa.edu::71700b69-b83c-4a08-abcb-fb993ab7e864" providerId="AD" clId="Web-{3289690A-F7C3-4909-325A-7BACCBC4ED92}" dt="2025-05-04T04:10:43.281" v="402" actId="1076"/>
          <ac:graphicFrameMkLst>
            <pc:docMk/>
            <pc:sldMk cId="631932500" sldId="284"/>
            <ac:graphicFrameMk id="6" creationId="{2560A3C2-D195-F6D8-5590-9BD3BA665FE6}"/>
          </ac:graphicFrameMkLst>
        </pc:graphicFrameChg>
      </pc:sldChg>
      <pc:sldChg chg="del">
        <pc:chgData name="DOGRA, Ojesvi" userId="S::ojesvi.dogra@student.ottawa.edu::71700b69-b83c-4a08-abcb-fb993ab7e864" providerId="AD" clId="Web-{3289690A-F7C3-4909-325A-7BACCBC4ED92}" dt="2025-05-04T04:01:10.413" v="304"/>
        <pc:sldMkLst>
          <pc:docMk/>
          <pc:sldMk cId="1258413811" sldId="284"/>
        </pc:sldMkLst>
      </pc:sldChg>
      <pc:sldChg chg="del">
        <pc:chgData name="DOGRA, Ojesvi" userId="S::ojesvi.dogra@student.ottawa.edu::71700b69-b83c-4a08-abcb-fb993ab7e864" providerId="AD" clId="Web-{3289690A-F7C3-4909-325A-7BACCBC4ED92}" dt="2025-05-04T04:01:11.335" v="305"/>
        <pc:sldMkLst>
          <pc:docMk/>
          <pc:sldMk cId="27793483" sldId="285"/>
        </pc:sldMkLst>
      </pc:sldChg>
      <pc:sldChg chg="addSp delSp modSp new mod modClrScheme chgLayout">
        <pc:chgData name="DOGRA, Ojesvi" userId="S::ojesvi.dogra@student.ottawa.edu::71700b69-b83c-4a08-abcb-fb993ab7e864" providerId="AD" clId="Web-{3289690A-F7C3-4909-325A-7BACCBC4ED92}" dt="2025-05-04T04:17:40.548" v="449"/>
        <pc:sldMkLst>
          <pc:docMk/>
          <pc:sldMk cId="48930711" sldId="285"/>
        </pc:sldMkLst>
        <pc:spChg chg="mod ord">
          <ac:chgData name="DOGRA, Ojesvi" userId="S::ojesvi.dogra@student.ottawa.edu::71700b69-b83c-4a08-abcb-fb993ab7e864" providerId="AD" clId="Web-{3289690A-F7C3-4909-325A-7BACCBC4ED92}" dt="2025-05-04T04:17:40.548" v="449"/>
          <ac:spMkLst>
            <pc:docMk/>
            <pc:sldMk cId="48930711" sldId="285"/>
            <ac:spMk id="2" creationId="{05C45097-B6CA-97FD-5F87-B06DA74C6165}"/>
          </ac:spMkLst>
        </pc:spChg>
        <pc:spChg chg="mod ord">
          <ac:chgData name="DOGRA, Ojesvi" userId="S::ojesvi.dogra@student.ottawa.edu::71700b69-b83c-4a08-abcb-fb993ab7e864" providerId="AD" clId="Web-{3289690A-F7C3-4909-325A-7BACCBC4ED92}" dt="2025-05-04T04:17:40.548" v="449"/>
          <ac:spMkLst>
            <pc:docMk/>
            <pc:sldMk cId="48930711" sldId="285"/>
            <ac:spMk id="3" creationId="{5C9E29BD-30EC-864E-ED67-7B74D39DA036}"/>
          </ac:spMkLst>
        </pc:spChg>
        <pc:spChg chg="mod ord">
          <ac:chgData name="DOGRA, Ojesvi" userId="S::ojesvi.dogra@student.ottawa.edu::71700b69-b83c-4a08-abcb-fb993ab7e864" providerId="AD" clId="Web-{3289690A-F7C3-4909-325A-7BACCBC4ED92}" dt="2025-05-04T04:17:40.548" v="449"/>
          <ac:spMkLst>
            <pc:docMk/>
            <pc:sldMk cId="48930711" sldId="285"/>
            <ac:spMk id="4" creationId="{95EAE54C-5B4A-9C7A-8EC7-D4423A36A116}"/>
          </ac:spMkLst>
        </pc:spChg>
        <pc:spChg chg="add del mod ord">
          <ac:chgData name="DOGRA, Ojesvi" userId="S::ojesvi.dogra@student.ottawa.edu::71700b69-b83c-4a08-abcb-fb993ab7e864" providerId="AD" clId="Web-{3289690A-F7C3-4909-325A-7BACCBC4ED92}" dt="2025-05-04T04:17:40.548" v="449"/>
          <ac:spMkLst>
            <pc:docMk/>
            <pc:sldMk cId="48930711" sldId="285"/>
            <ac:spMk id="5" creationId="{9FB31886-DE96-5BE2-A0E2-6C24AB06F539}"/>
          </ac:spMkLst>
        </pc:spChg>
        <pc:spChg chg="add del mod ord">
          <ac:chgData name="DOGRA, Ojesvi" userId="S::ojesvi.dogra@student.ottawa.edu::71700b69-b83c-4a08-abcb-fb993ab7e864" providerId="AD" clId="Web-{3289690A-F7C3-4909-325A-7BACCBC4ED92}" dt="2025-05-04T04:17:40.548" v="449"/>
          <ac:spMkLst>
            <pc:docMk/>
            <pc:sldMk cId="48930711" sldId="285"/>
            <ac:spMk id="6" creationId="{8E53BC9A-6103-4225-244A-7FB0C5E69806}"/>
          </ac:spMkLst>
        </pc:spChg>
        <pc:spChg chg="add del mod ord">
          <ac:chgData name="DOGRA, Ojesvi" userId="S::ojesvi.dogra@student.ottawa.edu::71700b69-b83c-4a08-abcb-fb993ab7e864" providerId="AD" clId="Web-{3289690A-F7C3-4909-325A-7BACCBC4ED92}" dt="2025-05-04T04:17:40.548" v="449"/>
          <ac:spMkLst>
            <pc:docMk/>
            <pc:sldMk cId="48930711" sldId="285"/>
            <ac:spMk id="7" creationId="{D19269A2-7E24-D89E-9902-4F9AFBB9E173}"/>
          </ac:spMkLst>
        </pc:spChg>
        <pc:spChg chg="add del mod ord">
          <ac:chgData name="DOGRA, Ojesvi" userId="S::ojesvi.dogra@student.ottawa.edu::71700b69-b83c-4a08-abcb-fb993ab7e864" providerId="AD" clId="Web-{3289690A-F7C3-4909-325A-7BACCBC4ED92}" dt="2025-05-04T04:17:40.548" v="449"/>
          <ac:spMkLst>
            <pc:docMk/>
            <pc:sldMk cId="48930711" sldId="285"/>
            <ac:spMk id="8" creationId="{E064350C-8696-100C-6577-904D51E53146}"/>
          </ac:spMkLst>
        </pc:spChg>
      </pc:sldChg>
      <pc:sldChg chg="addSp delSp modSp new mod setBg modClrScheme chgLayout">
        <pc:chgData name="DOGRA, Ojesvi" userId="S::ojesvi.dogra@student.ottawa.edu::71700b69-b83c-4a08-abcb-fb993ab7e864" providerId="AD" clId="Web-{3289690A-F7C3-4909-325A-7BACCBC4ED92}" dt="2025-05-04T04:19:03.584" v="499" actId="20577"/>
        <pc:sldMkLst>
          <pc:docMk/>
          <pc:sldMk cId="116789117" sldId="286"/>
        </pc:sldMkLst>
        <pc:spChg chg="mod ord">
          <ac:chgData name="DOGRA, Ojesvi" userId="S::ojesvi.dogra@student.ottawa.edu::71700b69-b83c-4a08-abcb-fb993ab7e864" providerId="AD" clId="Web-{3289690A-F7C3-4909-325A-7BACCBC4ED92}" dt="2025-05-04T04:19:03.584" v="499" actId="20577"/>
          <ac:spMkLst>
            <pc:docMk/>
            <pc:sldMk cId="116789117" sldId="286"/>
            <ac:spMk id="2" creationId="{A89ED9C7-42BE-61C0-3E58-2746E4B1DE8A}"/>
          </ac:spMkLst>
        </pc:spChg>
        <pc:spChg chg="mod ord">
          <ac:chgData name="DOGRA, Ojesvi" userId="S::ojesvi.dogra@student.ottawa.edu::71700b69-b83c-4a08-abcb-fb993ab7e864" providerId="AD" clId="Web-{3289690A-F7C3-4909-325A-7BACCBC4ED92}" dt="2025-05-04T04:18:59.788" v="498" actId="20577"/>
          <ac:spMkLst>
            <pc:docMk/>
            <pc:sldMk cId="116789117" sldId="286"/>
            <ac:spMk id="3" creationId="{451492A1-8776-53D8-0656-9583B24B99AD}"/>
          </ac:spMkLst>
        </pc:spChg>
        <pc:spChg chg="del">
          <ac:chgData name="DOGRA, Ojesvi" userId="S::ojesvi.dogra@student.ottawa.edu::71700b69-b83c-4a08-abcb-fb993ab7e864" providerId="AD" clId="Web-{3289690A-F7C3-4909-325A-7BACCBC4ED92}" dt="2025-05-04T04:18:17.876" v="451"/>
          <ac:spMkLst>
            <pc:docMk/>
            <pc:sldMk cId="116789117" sldId="286"/>
            <ac:spMk id="4" creationId="{FF36EB29-9FB3-2F0D-2894-2602AAD1D950}"/>
          </ac:spMkLst>
        </pc:spChg>
        <pc:spChg chg="add">
          <ac:chgData name="DOGRA, Ojesvi" userId="S::ojesvi.dogra@student.ottawa.edu::71700b69-b83c-4a08-abcb-fb993ab7e864" providerId="AD" clId="Web-{3289690A-F7C3-4909-325A-7BACCBC4ED92}" dt="2025-05-04T04:18:20.876" v="452"/>
          <ac:spMkLst>
            <pc:docMk/>
            <pc:sldMk cId="116789117" sldId="286"/>
            <ac:spMk id="8" creationId="{B219AE65-9B94-44EA-BEF3-EF4BFA169C81}"/>
          </ac:spMkLst>
        </pc:spChg>
        <pc:spChg chg="add">
          <ac:chgData name="DOGRA, Ojesvi" userId="S::ojesvi.dogra@student.ottawa.edu::71700b69-b83c-4a08-abcb-fb993ab7e864" providerId="AD" clId="Web-{3289690A-F7C3-4909-325A-7BACCBC4ED92}" dt="2025-05-04T04:18:20.876" v="452"/>
          <ac:spMkLst>
            <pc:docMk/>
            <pc:sldMk cId="116789117" sldId="286"/>
            <ac:spMk id="10" creationId="{F0C81A57-9CD5-461B-8FFE-4A8CB6CFBE01}"/>
          </ac:spMkLst>
        </pc:spChg>
        <pc:grpChg chg="add">
          <ac:chgData name="DOGRA, Ojesvi" userId="S::ojesvi.dogra@student.ottawa.edu::71700b69-b83c-4a08-abcb-fb993ab7e864" providerId="AD" clId="Web-{3289690A-F7C3-4909-325A-7BACCBC4ED92}" dt="2025-05-04T04:18:20.876" v="452"/>
          <ac:grpSpMkLst>
            <pc:docMk/>
            <pc:sldMk cId="116789117" sldId="286"/>
            <ac:grpSpMk id="12" creationId="{3086C462-37F4-494D-8292-CCB95221CC1A}"/>
          </ac:grpSpMkLst>
        </pc:grpChg>
        <pc:cxnChg chg="add">
          <ac:chgData name="DOGRA, Ojesvi" userId="S::ojesvi.dogra@student.ottawa.edu::71700b69-b83c-4a08-abcb-fb993ab7e864" providerId="AD" clId="Web-{3289690A-F7C3-4909-325A-7BACCBC4ED92}" dt="2025-05-04T04:18:20.876" v="452"/>
          <ac:cxnSpMkLst>
            <pc:docMk/>
            <pc:sldMk cId="116789117" sldId="286"/>
            <ac:cxnSpMk id="16" creationId="{AD23B2CD-009B-425A-9616-1E1AD1D5AB46}"/>
          </ac:cxnSpMkLst>
        </pc:cxnChg>
      </pc:sldChg>
      <pc:sldChg chg="new del">
        <pc:chgData name="DOGRA, Ojesvi" userId="S::ojesvi.dogra@student.ottawa.edu::71700b69-b83c-4a08-abcb-fb993ab7e864" providerId="AD" clId="Web-{3289690A-F7C3-4909-325A-7BACCBC4ED92}" dt="2025-05-04T02:41:19.456" v="22"/>
        <pc:sldMkLst>
          <pc:docMk/>
          <pc:sldMk cId="1211634117" sldId="286"/>
        </pc:sldMkLst>
      </pc:sldChg>
      <pc:sldChg chg="new del">
        <pc:chgData name="DOGRA, Ojesvi" userId="S::ojesvi.dogra@student.ottawa.edu::71700b69-b83c-4a08-abcb-fb993ab7e864" providerId="AD" clId="Web-{3289690A-F7C3-4909-325A-7BACCBC4ED92}" dt="2025-05-04T03:44:01.782" v="200"/>
        <pc:sldMkLst>
          <pc:docMk/>
          <pc:sldMk cId="1570194294" sldId="286"/>
        </pc:sldMkLst>
      </pc:sldChg>
    </pc:docChg>
  </pc:docChgLst>
  <pc:docChgLst>
    <pc:chgData name="DOGRA, Ojesvi" userId="S::ojesvi.dogra@student.ottawa.edu::71700b69-b83c-4a08-abcb-fb993ab7e864" providerId="AD" clId="Web-{01AD40A5-2D4D-0FBD-F550-55F60532AF05}"/>
    <pc:docChg chg="modSld addMainMaster delMainMaster modMainMaster">
      <pc:chgData name="DOGRA, Ojesvi" userId="S::ojesvi.dogra@student.ottawa.edu::71700b69-b83c-4a08-abcb-fb993ab7e864" providerId="AD" clId="Web-{01AD40A5-2D4D-0FBD-F550-55F60532AF05}" dt="2025-05-03T21:26:43.953" v="8"/>
      <pc:docMkLst>
        <pc:docMk/>
      </pc:docMkLst>
      <pc:sldChg chg="modSp mod modClrScheme chgLayout">
        <pc:chgData name="DOGRA, Ojesvi" userId="S::ojesvi.dogra@student.ottawa.edu::71700b69-b83c-4a08-abcb-fb993ab7e864" providerId="AD" clId="Web-{01AD40A5-2D4D-0FBD-F550-55F60532AF05}" dt="2025-05-03T21:26:43.953" v="8"/>
        <pc:sldMkLst>
          <pc:docMk/>
          <pc:sldMk cId="155249943" sldId="270"/>
        </pc:sldMkLst>
        <pc:spChg chg="mod ord">
          <ac:chgData name="DOGRA, Ojesvi" userId="S::ojesvi.dogra@student.ottawa.edu::71700b69-b83c-4a08-abcb-fb993ab7e864" providerId="AD" clId="Web-{01AD40A5-2D4D-0FBD-F550-55F60532AF05}" dt="2025-05-03T21:26:43.953" v="8"/>
          <ac:spMkLst>
            <pc:docMk/>
            <pc:sldMk cId="155249943" sldId="270"/>
            <ac:spMk id="2" creationId="{D6CDA828-B3FF-34DE-9CC4-A4D15452797A}"/>
          </ac:spMkLst>
        </pc:spChg>
        <pc:spChg chg="mod ord">
          <ac:chgData name="DOGRA, Ojesvi" userId="S::ojesvi.dogra@student.ottawa.edu::71700b69-b83c-4a08-abcb-fb993ab7e864" providerId="AD" clId="Web-{01AD40A5-2D4D-0FBD-F550-55F60532AF05}" dt="2025-05-03T21:26:43.953" v="8"/>
          <ac:spMkLst>
            <pc:docMk/>
            <pc:sldMk cId="155249943" sldId="270"/>
            <ac:spMk id="3" creationId="{29CD38CD-3102-A9D4-8639-04891F2BAFE9}"/>
          </ac:spMkLst>
        </pc:spChg>
      </pc:sldChg>
      <pc:sldChg chg="modSp mod modClrScheme chgLayout">
        <pc:chgData name="DOGRA, Ojesvi" userId="S::ojesvi.dogra@student.ottawa.edu::71700b69-b83c-4a08-abcb-fb993ab7e864" providerId="AD" clId="Web-{01AD40A5-2D4D-0FBD-F550-55F60532AF05}" dt="2025-05-03T21:26:43.953" v="8"/>
        <pc:sldMkLst>
          <pc:docMk/>
          <pc:sldMk cId="1315668722" sldId="271"/>
        </pc:sldMkLst>
        <pc:spChg chg="mod ord">
          <ac:chgData name="DOGRA, Ojesvi" userId="S::ojesvi.dogra@student.ottawa.edu::71700b69-b83c-4a08-abcb-fb993ab7e864" providerId="AD" clId="Web-{01AD40A5-2D4D-0FBD-F550-55F60532AF05}" dt="2025-05-03T21:26:43.953" v="8"/>
          <ac:spMkLst>
            <pc:docMk/>
            <pc:sldMk cId="1315668722" sldId="271"/>
            <ac:spMk id="2" creationId="{A3712F02-29A0-1BFA-3182-86D6B2C3C4FC}"/>
          </ac:spMkLst>
        </pc:spChg>
        <pc:spChg chg="mod ord">
          <ac:chgData name="DOGRA, Ojesvi" userId="S::ojesvi.dogra@student.ottawa.edu::71700b69-b83c-4a08-abcb-fb993ab7e864" providerId="AD" clId="Web-{01AD40A5-2D4D-0FBD-F550-55F60532AF05}" dt="2025-05-03T21:26:43.953" v="8"/>
          <ac:spMkLst>
            <pc:docMk/>
            <pc:sldMk cId="1315668722" sldId="271"/>
            <ac:spMk id="3" creationId="{D22E1C11-66AA-0114-D592-BD6F085A323D}"/>
          </ac:spMkLst>
        </pc:spChg>
        <pc:spChg chg="mod ord">
          <ac:chgData name="DOGRA, Ojesvi" userId="S::ojesvi.dogra@student.ottawa.edu::71700b69-b83c-4a08-abcb-fb993ab7e864" providerId="AD" clId="Web-{01AD40A5-2D4D-0FBD-F550-55F60532AF05}" dt="2025-05-03T21:26:43.953" v="8"/>
          <ac:spMkLst>
            <pc:docMk/>
            <pc:sldMk cId="1315668722" sldId="271"/>
            <ac:spMk id="5" creationId="{2B7F5513-0094-97C3-9B37-BB12C24BCD49}"/>
          </ac:spMkLst>
        </pc:spChg>
      </pc:sldChg>
      <pc:sldChg chg="modSp mod modClrScheme chgLayout">
        <pc:chgData name="DOGRA, Ojesvi" userId="S::ojesvi.dogra@student.ottawa.edu::71700b69-b83c-4a08-abcb-fb993ab7e864" providerId="AD" clId="Web-{01AD40A5-2D4D-0FBD-F550-55F60532AF05}" dt="2025-05-03T21:26:43.953" v="8"/>
        <pc:sldMkLst>
          <pc:docMk/>
          <pc:sldMk cId="1092387687" sldId="272"/>
        </pc:sldMkLst>
        <pc:spChg chg="mod ord">
          <ac:chgData name="DOGRA, Ojesvi" userId="S::ojesvi.dogra@student.ottawa.edu::71700b69-b83c-4a08-abcb-fb993ab7e864" providerId="AD" clId="Web-{01AD40A5-2D4D-0FBD-F550-55F60532AF05}" dt="2025-05-03T21:26:43.953" v="8"/>
          <ac:spMkLst>
            <pc:docMk/>
            <pc:sldMk cId="1092387687" sldId="272"/>
            <ac:spMk id="2" creationId="{A99C6EE0-2A5B-0112-FADA-B68BDF4E9417}"/>
          </ac:spMkLst>
        </pc:spChg>
        <pc:spChg chg="mod ord">
          <ac:chgData name="DOGRA, Ojesvi" userId="S::ojesvi.dogra@student.ottawa.edu::71700b69-b83c-4a08-abcb-fb993ab7e864" providerId="AD" clId="Web-{01AD40A5-2D4D-0FBD-F550-55F60532AF05}" dt="2025-05-03T21:26:43.953" v="8"/>
          <ac:spMkLst>
            <pc:docMk/>
            <pc:sldMk cId="1092387687" sldId="272"/>
            <ac:spMk id="5" creationId="{F0977720-9893-3271-44EC-FFB75D854938}"/>
          </ac:spMkLst>
        </pc:spChg>
      </pc:sldChg>
      <pc:sldChg chg="modSp mod modClrScheme chgLayout">
        <pc:chgData name="DOGRA, Ojesvi" userId="S::ojesvi.dogra@student.ottawa.edu::71700b69-b83c-4a08-abcb-fb993ab7e864" providerId="AD" clId="Web-{01AD40A5-2D4D-0FBD-F550-55F60532AF05}" dt="2025-05-03T21:26:43.953" v="8"/>
        <pc:sldMkLst>
          <pc:docMk/>
          <pc:sldMk cId="3459155476" sldId="274"/>
        </pc:sldMkLst>
        <pc:spChg chg="mod ord">
          <ac:chgData name="DOGRA, Ojesvi" userId="S::ojesvi.dogra@student.ottawa.edu::71700b69-b83c-4a08-abcb-fb993ab7e864" providerId="AD" clId="Web-{01AD40A5-2D4D-0FBD-F550-55F60532AF05}" dt="2025-05-03T21:26:43.953" v="8"/>
          <ac:spMkLst>
            <pc:docMk/>
            <pc:sldMk cId="3459155476" sldId="274"/>
            <ac:spMk id="2" creationId="{E1DCBB47-F968-4B65-480B-1E41EF4A58AF}"/>
          </ac:spMkLst>
        </pc:spChg>
      </pc:sldChg>
      <pc:sldChg chg="modSp mod modClrScheme chgLayout">
        <pc:chgData name="DOGRA, Ojesvi" userId="S::ojesvi.dogra@student.ottawa.edu::71700b69-b83c-4a08-abcb-fb993ab7e864" providerId="AD" clId="Web-{01AD40A5-2D4D-0FBD-F550-55F60532AF05}" dt="2025-05-03T21:26:43.953" v="8"/>
        <pc:sldMkLst>
          <pc:docMk/>
          <pc:sldMk cId="1735724408" sldId="275"/>
        </pc:sldMkLst>
        <pc:spChg chg="mod ord">
          <ac:chgData name="DOGRA, Ojesvi" userId="S::ojesvi.dogra@student.ottawa.edu::71700b69-b83c-4a08-abcb-fb993ab7e864" providerId="AD" clId="Web-{01AD40A5-2D4D-0FBD-F550-55F60532AF05}" dt="2025-05-03T21:26:43.953" v="8"/>
          <ac:spMkLst>
            <pc:docMk/>
            <pc:sldMk cId="1735724408" sldId="275"/>
            <ac:spMk id="2" creationId="{6A9A42F0-DFA1-09D6-7705-C684D341F2B6}"/>
          </ac:spMkLst>
        </pc:spChg>
        <pc:spChg chg="mod ord">
          <ac:chgData name="DOGRA, Ojesvi" userId="S::ojesvi.dogra@student.ottawa.edu::71700b69-b83c-4a08-abcb-fb993ab7e864" providerId="AD" clId="Web-{01AD40A5-2D4D-0FBD-F550-55F60532AF05}" dt="2025-05-03T21:26:43.953" v="8"/>
          <ac:spMkLst>
            <pc:docMk/>
            <pc:sldMk cId="1735724408" sldId="275"/>
            <ac:spMk id="3" creationId="{53FC8572-A7E9-E40B-A76C-5D42A8053E09}"/>
          </ac:spMkLst>
        </pc:spChg>
        <pc:spChg chg="mod ord">
          <ac:chgData name="DOGRA, Ojesvi" userId="S::ojesvi.dogra@student.ottawa.edu::71700b69-b83c-4a08-abcb-fb993ab7e864" providerId="AD" clId="Web-{01AD40A5-2D4D-0FBD-F550-55F60532AF05}" dt="2025-05-03T21:26:43.953" v="8"/>
          <ac:spMkLst>
            <pc:docMk/>
            <pc:sldMk cId="1735724408" sldId="275"/>
            <ac:spMk id="13" creationId="{174B5062-E606-0795-875C-478F39FEBF2F}"/>
          </ac:spMkLst>
        </pc:spChg>
      </pc:sldChg>
      <pc:sldChg chg="modSp mod modClrScheme chgLayout">
        <pc:chgData name="DOGRA, Ojesvi" userId="S::ojesvi.dogra@student.ottawa.edu::71700b69-b83c-4a08-abcb-fb993ab7e864" providerId="AD" clId="Web-{01AD40A5-2D4D-0FBD-F550-55F60532AF05}" dt="2025-05-03T21:26:43.953" v="8"/>
        <pc:sldMkLst>
          <pc:docMk/>
          <pc:sldMk cId="906823933" sldId="276"/>
        </pc:sldMkLst>
        <pc:spChg chg="mod ord">
          <ac:chgData name="DOGRA, Ojesvi" userId="S::ojesvi.dogra@student.ottawa.edu::71700b69-b83c-4a08-abcb-fb993ab7e864" providerId="AD" clId="Web-{01AD40A5-2D4D-0FBD-F550-55F60532AF05}" dt="2025-05-03T21:26:43.953" v="8"/>
          <ac:spMkLst>
            <pc:docMk/>
            <pc:sldMk cId="906823933" sldId="276"/>
            <ac:spMk id="2" creationId="{F3200CA2-A710-4EE9-859B-F83C21EB41BE}"/>
          </ac:spMkLst>
        </pc:spChg>
        <pc:spChg chg="mod ord">
          <ac:chgData name="DOGRA, Ojesvi" userId="S::ojesvi.dogra@student.ottawa.edu::71700b69-b83c-4a08-abcb-fb993ab7e864" providerId="AD" clId="Web-{01AD40A5-2D4D-0FBD-F550-55F60532AF05}" dt="2025-05-03T21:26:43.953" v="8"/>
          <ac:spMkLst>
            <pc:docMk/>
            <pc:sldMk cId="906823933" sldId="276"/>
            <ac:spMk id="6" creationId="{B617A06B-072E-D53D-6A83-EEAA991B385C}"/>
          </ac:spMkLst>
        </pc:spChg>
        <pc:spChg chg="mod ord">
          <ac:chgData name="DOGRA, Ojesvi" userId="S::ojesvi.dogra@student.ottawa.edu::71700b69-b83c-4a08-abcb-fb993ab7e864" providerId="AD" clId="Web-{01AD40A5-2D4D-0FBD-F550-55F60532AF05}" dt="2025-05-03T21:26:43.953" v="8"/>
          <ac:spMkLst>
            <pc:docMk/>
            <pc:sldMk cId="906823933" sldId="276"/>
            <ac:spMk id="7" creationId="{B9C4F9D7-604A-B630-095E-9DB0F5868828}"/>
          </ac:spMkLst>
        </pc:spChg>
        <pc:spChg chg="mod ord">
          <ac:chgData name="DOGRA, Ojesvi" userId="S::ojesvi.dogra@student.ottawa.edu::71700b69-b83c-4a08-abcb-fb993ab7e864" providerId="AD" clId="Web-{01AD40A5-2D4D-0FBD-F550-55F60532AF05}" dt="2025-05-03T21:26:43.953" v="8"/>
          <ac:spMkLst>
            <pc:docMk/>
            <pc:sldMk cId="906823933" sldId="276"/>
            <ac:spMk id="12" creationId="{65D3D959-B9A2-6198-BADF-B1C70A77500E}"/>
          </ac:spMkLst>
        </pc:spChg>
      </pc:sldChg>
      <pc:sldChg chg="modSp mod modClrScheme chgLayout">
        <pc:chgData name="DOGRA, Ojesvi" userId="S::ojesvi.dogra@student.ottawa.edu::71700b69-b83c-4a08-abcb-fb993ab7e864" providerId="AD" clId="Web-{01AD40A5-2D4D-0FBD-F550-55F60532AF05}" dt="2025-05-03T21:26:43.953" v="8"/>
        <pc:sldMkLst>
          <pc:docMk/>
          <pc:sldMk cId="3180403134" sldId="277"/>
        </pc:sldMkLst>
        <pc:spChg chg="mod ord">
          <ac:chgData name="DOGRA, Ojesvi" userId="S::ojesvi.dogra@student.ottawa.edu::71700b69-b83c-4a08-abcb-fb993ab7e864" providerId="AD" clId="Web-{01AD40A5-2D4D-0FBD-F550-55F60532AF05}" dt="2025-05-03T21:26:43.953" v="8"/>
          <ac:spMkLst>
            <pc:docMk/>
            <pc:sldMk cId="3180403134" sldId="277"/>
            <ac:spMk id="2" creationId="{F5489499-D10C-B5E7-78E1-ED5B91204D82}"/>
          </ac:spMkLst>
        </pc:spChg>
        <pc:spChg chg="mod ord">
          <ac:chgData name="DOGRA, Ojesvi" userId="S::ojesvi.dogra@student.ottawa.edu::71700b69-b83c-4a08-abcb-fb993ab7e864" providerId="AD" clId="Web-{01AD40A5-2D4D-0FBD-F550-55F60532AF05}" dt="2025-05-03T21:26:43.953" v="8"/>
          <ac:spMkLst>
            <pc:docMk/>
            <pc:sldMk cId="3180403134" sldId="277"/>
            <ac:spMk id="3" creationId="{BA20B766-E7BF-EEB5-7053-A5F258AAC058}"/>
          </ac:spMkLst>
        </pc:spChg>
        <pc:spChg chg="mod ord">
          <ac:chgData name="DOGRA, Ojesvi" userId="S::ojesvi.dogra@student.ottawa.edu::71700b69-b83c-4a08-abcb-fb993ab7e864" providerId="AD" clId="Web-{01AD40A5-2D4D-0FBD-F550-55F60532AF05}" dt="2025-05-03T21:26:43.953" v="8"/>
          <ac:spMkLst>
            <pc:docMk/>
            <pc:sldMk cId="3180403134" sldId="277"/>
            <ac:spMk id="4" creationId="{BCEE147D-0A66-CB5B-2501-BD6C56F1B407}"/>
          </ac:spMkLst>
        </pc:spChg>
        <pc:spChg chg="mod ord">
          <ac:chgData name="DOGRA, Ojesvi" userId="S::ojesvi.dogra@student.ottawa.edu::71700b69-b83c-4a08-abcb-fb993ab7e864" providerId="AD" clId="Web-{01AD40A5-2D4D-0FBD-F550-55F60532AF05}" dt="2025-05-03T21:26:43.953" v="8"/>
          <ac:spMkLst>
            <pc:docMk/>
            <pc:sldMk cId="3180403134" sldId="277"/>
            <ac:spMk id="6" creationId="{1481FCB1-CC86-5D0F-EDBD-DD116BA87EBF}"/>
          </ac:spMkLst>
        </pc:spChg>
      </pc:sldChg>
      <pc:sldChg chg="addSp delSp modSp mod modClrScheme chgLayout">
        <pc:chgData name="DOGRA, Ojesvi" userId="S::ojesvi.dogra@student.ottawa.edu::71700b69-b83c-4a08-abcb-fb993ab7e864" providerId="AD" clId="Web-{01AD40A5-2D4D-0FBD-F550-55F60532AF05}" dt="2025-05-03T21:26:43.953" v="8"/>
        <pc:sldMkLst>
          <pc:docMk/>
          <pc:sldMk cId="4279575866" sldId="278"/>
        </pc:sldMkLst>
        <pc:spChg chg="mod ord">
          <ac:chgData name="DOGRA, Ojesvi" userId="S::ojesvi.dogra@student.ottawa.edu::71700b69-b83c-4a08-abcb-fb993ab7e864" providerId="AD" clId="Web-{01AD40A5-2D4D-0FBD-F550-55F60532AF05}" dt="2025-05-03T21:26:43.953" v="8"/>
          <ac:spMkLst>
            <pc:docMk/>
            <pc:sldMk cId="4279575866" sldId="278"/>
            <ac:spMk id="2" creationId="{3F60E8A3-0F1C-F09D-DE3C-8AD1133AAD00}"/>
          </ac:spMkLst>
        </pc:spChg>
        <pc:spChg chg="mod ord">
          <ac:chgData name="DOGRA, Ojesvi" userId="S::ojesvi.dogra@student.ottawa.edu::71700b69-b83c-4a08-abcb-fb993ab7e864" providerId="AD" clId="Web-{01AD40A5-2D4D-0FBD-F550-55F60532AF05}" dt="2025-05-03T21:26:43.953" v="8"/>
          <ac:spMkLst>
            <pc:docMk/>
            <pc:sldMk cId="4279575866" sldId="278"/>
            <ac:spMk id="4" creationId="{28750083-86F8-6D27-C1D7-AEFE8ACF9E97}"/>
          </ac:spMkLst>
        </pc:spChg>
        <pc:spChg chg="add del mod">
          <ac:chgData name="DOGRA, Ojesvi" userId="S::ojesvi.dogra@student.ottawa.edu::71700b69-b83c-4a08-abcb-fb993ab7e864" providerId="AD" clId="Web-{01AD40A5-2D4D-0FBD-F550-55F60532AF05}" dt="2025-05-03T21:26:17.295" v="5"/>
          <ac:spMkLst>
            <pc:docMk/>
            <pc:sldMk cId="4279575866" sldId="278"/>
            <ac:spMk id="5" creationId="{9EEC7BA0-9D5A-77A7-CD46-32FDC95BBCA2}"/>
          </ac:spMkLst>
        </pc:spChg>
        <pc:picChg chg="del">
          <ac:chgData name="DOGRA, Ojesvi" userId="S::ojesvi.dogra@student.ottawa.edu::71700b69-b83c-4a08-abcb-fb993ab7e864" providerId="AD" clId="Web-{01AD40A5-2D4D-0FBD-F550-55F60532AF05}" dt="2025-05-03T21:21:38.091" v="0"/>
          <ac:picMkLst>
            <pc:docMk/>
            <pc:sldMk cId="4279575866" sldId="278"/>
            <ac:picMk id="8" creationId="{9120787B-2D85-406D-A9DD-B68AE8F85625}"/>
          </ac:picMkLst>
        </pc:picChg>
      </pc:sldChg>
      <pc:sldChg chg="modSp mod modClrScheme chgLayout">
        <pc:chgData name="DOGRA, Ojesvi" userId="S::ojesvi.dogra@student.ottawa.edu::71700b69-b83c-4a08-abcb-fb993ab7e864" providerId="AD" clId="Web-{01AD40A5-2D4D-0FBD-F550-55F60532AF05}" dt="2025-05-03T21:26:43.953" v="8"/>
        <pc:sldMkLst>
          <pc:docMk/>
          <pc:sldMk cId="881058187" sldId="279"/>
        </pc:sldMkLst>
        <pc:spChg chg="mod ord">
          <ac:chgData name="DOGRA, Ojesvi" userId="S::ojesvi.dogra@student.ottawa.edu::71700b69-b83c-4a08-abcb-fb993ab7e864" providerId="AD" clId="Web-{01AD40A5-2D4D-0FBD-F550-55F60532AF05}" dt="2025-05-03T21:26:43.953" v="8"/>
          <ac:spMkLst>
            <pc:docMk/>
            <pc:sldMk cId="881058187" sldId="279"/>
            <ac:spMk id="2" creationId="{091CBCD1-ADF4-75EF-5FAB-98288802C14E}"/>
          </ac:spMkLst>
        </pc:spChg>
        <pc:spChg chg="mod ord">
          <ac:chgData name="DOGRA, Ojesvi" userId="S::ojesvi.dogra@student.ottawa.edu::71700b69-b83c-4a08-abcb-fb993ab7e864" providerId="AD" clId="Web-{01AD40A5-2D4D-0FBD-F550-55F60532AF05}" dt="2025-05-03T21:26:43.953" v="8"/>
          <ac:spMkLst>
            <pc:docMk/>
            <pc:sldMk cId="881058187" sldId="279"/>
            <ac:spMk id="3" creationId="{4B331635-1C0C-DA71-8D41-A58F9375BB54}"/>
          </ac:spMkLst>
        </pc:spChg>
        <pc:spChg chg="mod ord">
          <ac:chgData name="DOGRA, Ojesvi" userId="S::ojesvi.dogra@student.ottawa.edu::71700b69-b83c-4a08-abcb-fb993ab7e864" providerId="AD" clId="Web-{01AD40A5-2D4D-0FBD-F550-55F60532AF05}" dt="2025-05-03T21:26:43.953" v="8"/>
          <ac:spMkLst>
            <pc:docMk/>
            <pc:sldMk cId="881058187" sldId="279"/>
            <ac:spMk id="10" creationId="{A8A10A52-C713-ECD3-7EB0-A85668DEA3A0}"/>
          </ac:spMkLst>
        </pc:spChg>
        <pc:graphicFrameChg chg="mod ord modGraphic">
          <ac:chgData name="DOGRA, Ojesvi" userId="S::ojesvi.dogra@student.ottawa.edu::71700b69-b83c-4a08-abcb-fb993ab7e864" providerId="AD" clId="Web-{01AD40A5-2D4D-0FBD-F550-55F60532AF05}" dt="2025-05-03T21:26:43.953" v="8"/>
          <ac:graphicFrameMkLst>
            <pc:docMk/>
            <pc:sldMk cId="881058187" sldId="279"/>
            <ac:graphicFrameMk id="5" creationId="{E2CE5E6F-1752-81D5-70B8-83BDAC508033}"/>
          </ac:graphicFrameMkLst>
        </pc:graphicFrameChg>
      </pc:sldChg>
      <pc:sldChg chg="modSp mod modClrScheme chgLayout">
        <pc:chgData name="DOGRA, Ojesvi" userId="S::ojesvi.dogra@student.ottawa.edu::71700b69-b83c-4a08-abcb-fb993ab7e864" providerId="AD" clId="Web-{01AD40A5-2D4D-0FBD-F550-55F60532AF05}" dt="2025-05-03T21:26:43.953" v="8"/>
        <pc:sldMkLst>
          <pc:docMk/>
          <pc:sldMk cId="1713612752" sldId="280"/>
        </pc:sldMkLst>
        <pc:spChg chg="mod ord">
          <ac:chgData name="DOGRA, Ojesvi" userId="S::ojesvi.dogra@student.ottawa.edu::71700b69-b83c-4a08-abcb-fb993ab7e864" providerId="AD" clId="Web-{01AD40A5-2D4D-0FBD-F550-55F60532AF05}" dt="2025-05-03T21:26:43.953" v="8"/>
          <ac:spMkLst>
            <pc:docMk/>
            <pc:sldMk cId="1713612752" sldId="280"/>
            <ac:spMk id="2" creationId="{391A42D1-84AF-3620-4FDB-CBAEB5922DED}"/>
          </ac:spMkLst>
        </pc:spChg>
        <pc:spChg chg="mod ord">
          <ac:chgData name="DOGRA, Ojesvi" userId="S::ojesvi.dogra@student.ottawa.edu::71700b69-b83c-4a08-abcb-fb993ab7e864" providerId="AD" clId="Web-{01AD40A5-2D4D-0FBD-F550-55F60532AF05}" dt="2025-05-03T21:26:43.953" v="8"/>
          <ac:spMkLst>
            <pc:docMk/>
            <pc:sldMk cId="1713612752" sldId="280"/>
            <ac:spMk id="3" creationId="{A71E4366-D8FE-4EBE-226F-9A311E08B351}"/>
          </ac:spMkLst>
        </pc:spChg>
        <pc:spChg chg="mod ord">
          <ac:chgData name="DOGRA, Ojesvi" userId="S::ojesvi.dogra@student.ottawa.edu::71700b69-b83c-4a08-abcb-fb993ab7e864" providerId="AD" clId="Web-{01AD40A5-2D4D-0FBD-F550-55F60532AF05}" dt="2025-05-03T21:26:43.953" v="8"/>
          <ac:spMkLst>
            <pc:docMk/>
            <pc:sldMk cId="1713612752" sldId="280"/>
            <ac:spMk id="4" creationId="{06EE9B99-D7BA-DF80-4B85-F22E199B3BAE}"/>
          </ac:spMkLst>
        </pc:spChg>
        <pc:spChg chg="mod ord">
          <ac:chgData name="DOGRA, Ojesvi" userId="S::ojesvi.dogra@student.ottawa.edu::71700b69-b83c-4a08-abcb-fb993ab7e864" providerId="AD" clId="Web-{01AD40A5-2D4D-0FBD-F550-55F60532AF05}" dt="2025-05-03T21:26:43.953" v="8"/>
          <ac:spMkLst>
            <pc:docMk/>
            <pc:sldMk cId="1713612752" sldId="280"/>
            <ac:spMk id="27" creationId="{41829EAE-DDC2-87E6-A6EB-D0A81D8E4E63}"/>
          </ac:spMkLst>
        </pc:spChg>
      </pc:sldChg>
      <pc:sldChg chg="modSp mod modClrScheme chgLayout">
        <pc:chgData name="DOGRA, Ojesvi" userId="S::ojesvi.dogra@student.ottawa.edu::71700b69-b83c-4a08-abcb-fb993ab7e864" providerId="AD" clId="Web-{01AD40A5-2D4D-0FBD-F550-55F60532AF05}" dt="2025-05-03T21:26:43.953" v="8"/>
        <pc:sldMkLst>
          <pc:docMk/>
          <pc:sldMk cId="1286558960" sldId="281"/>
        </pc:sldMkLst>
        <pc:spChg chg="mod ord">
          <ac:chgData name="DOGRA, Ojesvi" userId="S::ojesvi.dogra@student.ottawa.edu::71700b69-b83c-4a08-abcb-fb993ab7e864" providerId="AD" clId="Web-{01AD40A5-2D4D-0FBD-F550-55F60532AF05}" dt="2025-05-03T21:26:43.953" v="8"/>
          <ac:spMkLst>
            <pc:docMk/>
            <pc:sldMk cId="1286558960" sldId="281"/>
            <ac:spMk id="3" creationId="{5ECB6DA7-189C-2A74-105D-16CE5A594F35}"/>
          </ac:spMkLst>
        </pc:spChg>
        <pc:spChg chg="mod ord">
          <ac:chgData name="DOGRA, Ojesvi" userId="S::ojesvi.dogra@student.ottawa.edu::71700b69-b83c-4a08-abcb-fb993ab7e864" providerId="AD" clId="Web-{01AD40A5-2D4D-0FBD-F550-55F60532AF05}" dt="2025-05-03T21:26:43.953" v="8"/>
          <ac:spMkLst>
            <pc:docMk/>
            <pc:sldMk cId="1286558960" sldId="281"/>
            <ac:spMk id="6" creationId="{DEAF19D5-869A-F50F-BD28-0F4798C55D44}"/>
          </ac:spMkLst>
        </pc:spChg>
        <pc:graphicFrameChg chg="mod ord">
          <ac:chgData name="DOGRA, Ojesvi" userId="S::ojesvi.dogra@student.ottawa.edu::71700b69-b83c-4a08-abcb-fb993ab7e864" providerId="AD" clId="Web-{01AD40A5-2D4D-0FBD-F550-55F60532AF05}" dt="2025-05-03T21:26:43.953" v="8"/>
          <ac:graphicFrameMkLst>
            <pc:docMk/>
            <pc:sldMk cId="1286558960" sldId="281"/>
            <ac:graphicFrameMk id="4" creationId="{F3A4FD7B-7C56-2E4E-814B-BB61C943069A}"/>
          </ac:graphicFrameMkLst>
        </pc:graphicFrameChg>
      </pc:sldChg>
      <pc:sldChg chg="modSp mod modClrScheme chgLayout">
        <pc:chgData name="DOGRA, Ojesvi" userId="S::ojesvi.dogra@student.ottawa.edu::71700b69-b83c-4a08-abcb-fb993ab7e864" providerId="AD" clId="Web-{01AD40A5-2D4D-0FBD-F550-55F60532AF05}" dt="2025-05-03T21:26:43.953" v="8"/>
        <pc:sldMkLst>
          <pc:docMk/>
          <pc:sldMk cId="2748001327" sldId="282"/>
        </pc:sldMkLst>
        <pc:spChg chg="mod ord">
          <ac:chgData name="DOGRA, Ojesvi" userId="S::ojesvi.dogra@student.ottawa.edu::71700b69-b83c-4a08-abcb-fb993ab7e864" providerId="AD" clId="Web-{01AD40A5-2D4D-0FBD-F550-55F60532AF05}" dt="2025-05-03T21:26:43.953" v="8"/>
          <ac:spMkLst>
            <pc:docMk/>
            <pc:sldMk cId="2748001327" sldId="282"/>
            <ac:spMk id="2" creationId="{E0897AC7-DBC5-A5F8-1D39-79E88D93495E}"/>
          </ac:spMkLst>
        </pc:spChg>
        <pc:spChg chg="mod ord">
          <ac:chgData name="DOGRA, Ojesvi" userId="S::ojesvi.dogra@student.ottawa.edu::71700b69-b83c-4a08-abcb-fb993ab7e864" providerId="AD" clId="Web-{01AD40A5-2D4D-0FBD-F550-55F60532AF05}" dt="2025-05-03T21:26:43.953" v="8"/>
          <ac:spMkLst>
            <pc:docMk/>
            <pc:sldMk cId="2748001327" sldId="282"/>
            <ac:spMk id="3" creationId="{3564E95D-C477-7156-A655-4EBAA25F59DC}"/>
          </ac:spMkLst>
        </pc:spChg>
      </pc:sldChg>
      <pc:sldChg chg="modSp mod modClrScheme chgLayout">
        <pc:chgData name="DOGRA, Ojesvi" userId="S::ojesvi.dogra@student.ottawa.edu::71700b69-b83c-4a08-abcb-fb993ab7e864" providerId="AD" clId="Web-{01AD40A5-2D4D-0FBD-F550-55F60532AF05}" dt="2025-05-03T21:26:43.953" v="8"/>
        <pc:sldMkLst>
          <pc:docMk/>
          <pc:sldMk cId="2898529226" sldId="283"/>
        </pc:sldMkLst>
        <pc:spChg chg="mod ord">
          <ac:chgData name="DOGRA, Ojesvi" userId="S::ojesvi.dogra@student.ottawa.edu::71700b69-b83c-4a08-abcb-fb993ab7e864" providerId="AD" clId="Web-{01AD40A5-2D4D-0FBD-F550-55F60532AF05}" dt="2025-05-03T21:26:43.953" v="8"/>
          <ac:spMkLst>
            <pc:docMk/>
            <pc:sldMk cId="2898529226" sldId="283"/>
            <ac:spMk id="2" creationId="{2EFEADF6-3ECB-26DB-F276-E3E4BB44D31D}"/>
          </ac:spMkLst>
        </pc:spChg>
        <pc:spChg chg="mod ord">
          <ac:chgData name="DOGRA, Ojesvi" userId="S::ojesvi.dogra@student.ottawa.edu::71700b69-b83c-4a08-abcb-fb993ab7e864" providerId="AD" clId="Web-{01AD40A5-2D4D-0FBD-F550-55F60532AF05}" dt="2025-05-03T21:26:43.953" v="8"/>
          <ac:spMkLst>
            <pc:docMk/>
            <pc:sldMk cId="2898529226" sldId="283"/>
            <ac:spMk id="3" creationId="{10D66FBE-4145-DE1F-F751-1FF3159C1154}"/>
          </ac:spMkLst>
        </pc:spChg>
        <pc:spChg chg="mod ord">
          <ac:chgData name="DOGRA, Ojesvi" userId="S::ojesvi.dogra@student.ottawa.edu::71700b69-b83c-4a08-abcb-fb993ab7e864" providerId="AD" clId="Web-{01AD40A5-2D4D-0FBD-F550-55F60532AF05}" dt="2025-05-03T21:26:43.953" v="8"/>
          <ac:spMkLst>
            <pc:docMk/>
            <pc:sldMk cId="2898529226" sldId="283"/>
            <ac:spMk id="4" creationId="{80A620E2-56BF-1DBD-64AA-EC10E9363BCD}"/>
          </ac:spMkLst>
        </pc:spChg>
      </pc:sldChg>
      <pc:sldChg chg="modSp mod modClrScheme chgLayout">
        <pc:chgData name="DOGRA, Ojesvi" userId="S::ojesvi.dogra@student.ottawa.edu::71700b69-b83c-4a08-abcb-fb993ab7e864" providerId="AD" clId="Web-{01AD40A5-2D4D-0FBD-F550-55F60532AF05}" dt="2025-05-03T21:26:43.953" v="8"/>
        <pc:sldMkLst>
          <pc:docMk/>
          <pc:sldMk cId="1258413811" sldId="284"/>
        </pc:sldMkLst>
        <pc:spChg chg="mod ord">
          <ac:chgData name="DOGRA, Ojesvi" userId="S::ojesvi.dogra@student.ottawa.edu::71700b69-b83c-4a08-abcb-fb993ab7e864" providerId="AD" clId="Web-{01AD40A5-2D4D-0FBD-F550-55F60532AF05}" dt="2025-05-03T21:26:43.953" v="8"/>
          <ac:spMkLst>
            <pc:docMk/>
            <pc:sldMk cId="1258413811" sldId="284"/>
            <ac:spMk id="2" creationId="{7972BF30-8E6A-8A2C-D928-0D4A68BEFAC8}"/>
          </ac:spMkLst>
        </pc:spChg>
        <pc:spChg chg="mod ord">
          <ac:chgData name="DOGRA, Ojesvi" userId="S::ojesvi.dogra@student.ottawa.edu::71700b69-b83c-4a08-abcb-fb993ab7e864" providerId="AD" clId="Web-{01AD40A5-2D4D-0FBD-F550-55F60532AF05}" dt="2025-05-03T21:26:43.953" v="8"/>
          <ac:spMkLst>
            <pc:docMk/>
            <pc:sldMk cId="1258413811" sldId="284"/>
            <ac:spMk id="3" creationId="{02FA5ED5-3861-6A43-DC61-B89D274E6BE3}"/>
          </ac:spMkLst>
        </pc:spChg>
        <pc:spChg chg="mod ord">
          <ac:chgData name="DOGRA, Ojesvi" userId="S::ojesvi.dogra@student.ottawa.edu::71700b69-b83c-4a08-abcb-fb993ab7e864" providerId="AD" clId="Web-{01AD40A5-2D4D-0FBD-F550-55F60532AF05}" dt="2025-05-03T21:26:43.953" v="8"/>
          <ac:spMkLst>
            <pc:docMk/>
            <pc:sldMk cId="1258413811" sldId="284"/>
            <ac:spMk id="4" creationId="{FCE34F2F-F3F7-CCCD-D625-1AFECC74FCD5}"/>
          </ac:spMkLst>
        </pc:spChg>
      </pc:sldChg>
      <pc:sldChg chg="modSp mod modClrScheme chgLayout">
        <pc:chgData name="DOGRA, Ojesvi" userId="S::ojesvi.dogra@student.ottawa.edu::71700b69-b83c-4a08-abcb-fb993ab7e864" providerId="AD" clId="Web-{01AD40A5-2D4D-0FBD-F550-55F60532AF05}" dt="2025-05-03T21:26:43.953" v="8"/>
        <pc:sldMkLst>
          <pc:docMk/>
          <pc:sldMk cId="27793483" sldId="285"/>
        </pc:sldMkLst>
        <pc:spChg chg="mod ord">
          <ac:chgData name="DOGRA, Ojesvi" userId="S::ojesvi.dogra@student.ottawa.edu::71700b69-b83c-4a08-abcb-fb993ab7e864" providerId="AD" clId="Web-{01AD40A5-2D4D-0FBD-F550-55F60532AF05}" dt="2025-05-03T21:26:43.953" v="8"/>
          <ac:spMkLst>
            <pc:docMk/>
            <pc:sldMk cId="27793483" sldId="285"/>
            <ac:spMk id="2" creationId="{0D287951-0993-B78F-F341-7AB4E0EE7ABD}"/>
          </ac:spMkLst>
        </pc:spChg>
        <pc:spChg chg="mod ord">
          <ac:chgData name="DOGRA, Ojesvi" userId="S::ojesvi.dogra@student.ottawa.edu::71700b69-b83c-4a08-abcb-fb993ab7e864" providerId="AD" clId="Web-{01AD40A5-2D4D-0FBD-F550-55F60532AF05}" dt="2025-05-03T21:26:43.953" v="8"/>
          <ac:spMkLst>
            <pc:docMk/>
            <pc:sldMk cId="27793483" sldId="285"/>
            <ac:spMk id="3" creationId="{D4CFA5EC-F250-062E-6127-A3345A9214B4}"/>
          </ac:spMkLst>
        </pc:spChg>
        <pc:spChg chg="mod ord">
          <ac:chgData name="DOGRA, Ojesvi" userId="S::ojesvi.dogra@student.ottawa.edu::71700b69-b83c-4a08-abcb-fb993ab7e864" providerId="AD" clId="Web-{01AD40A5-2D4D-0FBD-F550-55F60532AF05}" dt="2025-05-03T21:26:43.953" v="8"/>
          <ac:spMkLst>
            <pc:docMk/>
            <pc:sldMk cId="27793483" sldId="285"/>
            <ac:spMk id="4" creationId="{74D9FFDB-2573-8150-882F-AFE4EC060BC8}"/>
          </ac:spMkLst>
        </pc:spChg>
      </pc:sldChg>
      <pc:sldMasterChg chg="del delSldLayout">
        <pc:chgData name="DOGRA, Ojesvi" userId="S::ojesvi.dogra@student.ottawa.edu::71700b69-b83c-4a08-abcb-fb993ab7e864" providerId="AD" clId="Web-{01AD40A5-2D4D-0FBD-F550-55F60532AF05}" dt="2025-05-03T21:26:35.359" v="6"/>
        <pc:sldMasterMkLst>
          <pc:docMk/>
          <pc:sldMasterMk cId="143791400" sldId="2147483681"/>
        </pc:sldMasterMkLst>
        <pc:sldLayoutChg chg="del">
          <pc:chgData name="DOGRA, Ojesvi" userId="S::ojesvi.dogra@student.ottawa.edu::71700b69-b83c-4a08-abcb-fb993ab7e864" providerId="AD" clId="Web-{01AD40A5-2D4D-0FBD-F550-55F60532AF05}" dt="2025-05-03T21:26:35.359" v="6"/>
          <pc:sldLayoutMkLst>
            <pc:docMk/>
            <pc:sldMasterMk cId="143791400" sldId="2147483681"/>
            <pc:sldLayoutMk cId="594144239" sldId="2147483671"/>
          </pc:sldLayoutMkLst>
        </pc:sldLayoutChg>
        <pc:sldLayoutChg chg="del">
          <pc:chgData name="DOGRA, Ojesvi" userId="S::ojesvi.dogra@student.ottawa.edu::71700b69-b83c-4a08-abcb-fb993ab7e864" providerId="AD" clId="Web-{01AD40A5-2D4D-0FBD-F550-55F60532AF05}" dt="2025-05-03T21:26:35.359" v="6"/>
          <pc:sldLayoutMkLst>
            <pc:docMk/>
            <pc:sldMasterMk cId="143791400" sldId="2147483681"/>
            <pc:sldLayoutMk cId="1823976029" sldId="2147483682"/>
          </pc:sldLayoutMkLst>
        </pc:sldLayoutChg>
        <pc:sldLayoutChg chg="del">
          <pc:chgData name="DOGRA, Ojesvi" userId="S::ojesvi.dogra@student.ottawa.edu::71700b69-b83c-4a08-abcb-fb993ab7e864" providerId="AD" clId="Web-{01AD40A5-2D4D-0FBD-F550-55F60532AF05}" dt="2025-05-03T21:26:35.359" v="6"/>
          <pc:sldLayoutMkLst>
            <pc:docMk/>
            <pc:sldMasterMk cId="143791400" sldId="2147483681"/>
            <pc:sldLayoutMk cId="210084651" sldId="2147483683"/>
          </pc:sldLayoutMkLst>
        </pc:sldLayoutChg>
        <pc:sldLayoutChg chg="del">
          <pc:chgData name="DOGRA, Ojesvi" userId="S::ojesvi.dogra@student.ottawa.edu::71700b69-b83c-4a08-abcb-fb993ab7e864" providerId="AD" clId="Web-{01AD40A5-2D4D-0FBD-F550-55F60532AF05}" dt="2025-05-03T21:26:35.359" v="6"/>
          <pc:sldLayoutMkLst>
            <pc:docMk/>
            <pc:sldMasterMk cId="143791400" sldId="2147483681"/>
            <pc:sldLayoutMk cId="1348563998" sldId="2147483684"/>
          </pc:sldLayoutMkLst>
        </pc:sldLayoutChg>
        <pc:sldLayoutChg chg="del">
          <pc:chgData name="DOGRA, Ojesvi" userId="S::ojesvi.dogra@student.ottawa.edu::71700b69-b83c-4a08-abcb-fb993ab7e864" providerId="AD" clId="Web-{01AD40A5-2D4D-0FBD-F550-55F60532AF05}" dt="2025-05-03T21:26:35.359" v="6"/>
          <pc:sldLayoutMkLst>
            <pc:docMk/>
            <pc:sldMasterMk cId="143791400" sldId="2147483681"/>
            <pc:sldLayoutMk cId="1161517047" sldId="2147483685"/>
          </pc:sldLayoutMkLst>
        </pc:sldLayoutChg>
        <pc:sldLayoutChg chg="del">
          <pc:chgData name="DOGRA, Ojesvi" userId="S::ojesvi.dogra@student.ottawa.edu::71700b69-b83c-4a08-abcb-fb993ab7e864" providerId="AD" clId="Web-{01AD40A5-2D4D-0FBD-F550-55F60532AF05}" dt="2025-05-03T21:26:35.359" v="6"/>
          <pc:sldLayoutMkLst>
            <pc:docMk/>
            <pc:sldMasterMk cId="143791400" sldId="2147483681"/>
            <pc:sldLayoutMk cId="362943449" sldId="2147483686"/>
          </pc:sldLayoutMkLst>
        </pc:sldLayoutChg>
        <pc:sldLayoutChg chg="del">
          <pc:chgData name="DOGRA, Ojesvi" userId="S::ojesvi.dogra@student.ottawa.edu::71700b69-b83c-4a08-abcb-fb993ab7e864" providerId="AD" clId="Web-{01AD40A5-2D4D-0FBD-F550-55F60532AF05}" dt="2025-05-03T21:26:35.359" v="6"/>
          <pc:sldLayoutMkLst>
            <pc:docMk/>
            <pc:sldMasterMk cId="143791400" sldId="2147483681"/>
            <pc:sldLayoutMk cId="2810287750" sldId="2147483687"/>
          </pc:sldLayoutMkLst>
        </pc:sldLayoutChg>
        <pc:sldLayoutChg chg="del">
          <pc:chgData name="DOGRA, Ojesvi" userId="S::ojesvi.dogra@student.ottawa.edu::71700b69-b83c-4a08-abcb-fb993ab7e864" providerId="AD" clId="Web-{01AD40A5-2D4D-0FBD-F550-55F60532AF05}" dt="2025-05-03T21:26:35.359" v="6"/>
          <pc:sldLayoutMkLst>
            <pc:docMk/>
            <pc:sldMasterMk cId="143791400" sldId="2147483681"/>
            <pc:sldLayoutMk cId="3291214255" sldId="2147483688"/>
          </pc:sldLayoutMkLst>
        </pc:sldLayoutChg>
        <pc:sldLayoutChg chg="del">
          <pc:chgData name="DOGRA, Ojesvi" userId="S::ojesvi.dogra@student.ottawa.edu::71700b69-b83c-4a08-abcb-fb993ab7e864" providerId="AD" clId="Web-{01AD40A5-2D4D-0FBD-F550-55F60532AF05}" dt="2025-05-03T21:26:35.359" v="6"/>
          <pc:sldLayoutMkLst>
            <pc:docMk/>
            <pc:sldMasterMk cId="143791400" sldId="2147483681"/>
            <pc:sldLayoutMk cId="4074457122" sldId="2147483689"/>
          </pc:sldLayoutMkLst>
        </pc:sldLayoutChg>
        <pc:sldLayoutChg chg="del">
          <pc:chgData name="DOGRA, Ojesvi" userId="S::ojesvi.dogra@student.ottawa.edu::71700b69-b83c-4a08-abcb-fb993ab7e864" providerId="AD" clId="Web-{01AD40A5-2D4D-0FBD-F550-55F60532AF05}" dt="2025-05-03T21:26:35.359" v="6"/>
          <pc:sldLayoutMkLst>
            <pc:docMk/>
            <pc:sldMasterMk cId="143791400" sldId="2147483681"/>
            <pc:sldLayoutMk cId="3464623346" sldId="2147483690"/>
          </pc:sldLayoutMkLst>
        </pc:sldLayoutChg>
        <pc:sldLayoutChg chg="del">
          <pc:chgData name="DOGRA, Ojesvi" userId="S::ojesvi.dogra@student.ottawa.edu::71700b69-b83c-4a08-abcb-fb993ab7e864" providerId="AD" clId="Web-{01AD40A5-2D4D-0FBD-F550-55F60532AF05}" dt="2025-05-03T21:26:35.359" v="6"/>
          <pc:sldLayoutMkLst>
            <pc:docMk/>
            <pc:sldMasterMk cId="143791400" sldId="2147483681"/>
            <pc:sldLayoutMk cId="3270547181" sldId="2147483691"/>
          </pc:sldLayoutMkLst>
        </pc:sldLayoutChg>
        <pc:sldLayoutChg chg="del">
          <pc:chgData name="DOGRA, Ojesvi" userId="S::ojesvi.dogra@student.ottawa.edu::71700b69-b83c-4a08-abcb-fb993ab7e864" providerId="AD" clId="Web-{01AD40A5-2D4D-0FBD-F550-55F60532AF05}" dt="2025-05-03T21:26:35.359" v="6"/>
          <pc:sldLayoutMkLst>
            <pc:docMk/>
            <pc:sldMasterMk cId="143791400" sldId="2147483681"/>
            <pc:sldLayoutMk cId="3100054770" sldId="2147483692"/>
          </pc:sldLayoutMkLst>
        </pc:sldLayoutChg>
        <pc:sldLayoutChg chg="del">
          <pc:chgData name="DOGRA, Ojesvi" userId="S::ojesvi.dogra@student.ottawa.edu::71700b69-b83c-4a08-abcb-fb993ab7e864" providerId="AD" clId="Web-{01AD40A5-2D4D-0FBD-F550-55F60532AF05}" dt="2025-05-03T21:26:35.359" v="6"/>
          <pc:sldLayoutMkLst>
            <pc:docMk/>
            <pc:sldMasterMk cId="143791400" sldId="2147483681"/>
            <pc:sldLayoutMk cId="1554196884" sldId="2147483693"/>
          </pc:sldLayoutMkLst>
        </pc:sldLayoutChg>
        <pc:sldLayoutChg chg="del">
          <pc:chgData name="DOGRA, Ojesvi" userId="S::ojesvi.dogra@student.ottawa.edu::71700b69-b83c-4a08-abcb-fb993ab7e864" providerId="AD" clId="Web-{01AD40A5-2D4D-0FBD-F550-55F60532AF05}" dt="2025-05-03T21:26:35.359" v="6"/>
          <pc:sldLayoutMkLst>
            <pc:docMk/>
            <pc:sldMasterMk cId="143791400" sldId="2147483681"/>
            <pc:sldLayoutMk cId="1482106783" sldId="2147483694"/>
          </pc:sldLayoutMkLst>
        </pc:sldLayoutChg>
        <pc:sldLayoutChg chg="del">
          <pc:chgData name="DOGRA, Ojesvi" userId="S::ojesvi.dogra@student.ottawa.edu::71700b69-b83c-4a08-abcb-fb993ab7e864" providerId="AD" clId="Web-{01AD40A5-2D4D-0FBD-F550-55F60532AF05}" dt="2025-05-03T21:26:35.359" v="6"/>
          <pc:sldLayoutMkLst>
            <pc:docMk/>
            <pc:sldMasterMk cId="143791400" sldId="2147483681"/>
            <pc:sldLayoutMk cId="598054077" sldId="2147483695"/>
          </pc:sldLayoutMkLst>
        </pc:sldLayoutChg>
        <pc:sldLayoutChg chg="del">
          <pc:chgData name="DOGRA, Ojesvi" userId="S::ojesvi.dogra@student.ottawa.edu::71700b69-b83c-4a08-abcb-fb993ab7e864" providerId="AD" clId="Web-{01AD40A5-2D4D-0FBD-F550-55F60532AF05}" dt="2025-05-03T21:26:35.359" v="6"/>
          <pc:sldLayoutMkLst>
            <pc:docMk/>
            <pc:sldMasterMk cId="143791400" sldId="2147483681"/>
            <pc:sldLayoutMk cId="1037558898" sldId="2147483696"/>
          </pc:sldLayoutMkLst>
        </pc:sldLayoutChg>
        <pc:sldLayoutChg chg="del">
          <pc:chgData name="DOGRA, Ojesvi" userId="S::ojesvi.dogra@student.ottawa.edu::71700b69-b83c-4a08-abcb-fb993ab7e864" providerId="AD" clId="Web-{01AD40A5-2D4D-0FBD-F550-55F60532AF05}" dt="2025-05-03T21:26:35.359" v="6"/>
          <pc:sldLayoutMkLst>
            <pc:docMk/>
            <pc:sldMasterMk cId="143791400" sldId="2147483681"/>
            <pc:sldLayoutMk cId="3129211274" sldId="2147483697"/>
          </pc:sldLayoutMkLst>
        </pc:sldLayoutChg>
        <pc:sldLayoutChg chg="del">
          <pc:chgData name="DOGRA, Ojesvi" userId="S::ojesvi.dogra@student.ottawa.edu::71700b69-b83c-4a08-abcb-fb993ab7e864" providerId="AD" clId="Web-{01AD40A5-2D4D-0FBD-F550-55F60532AF05}" dt="2025-05-03T21:26:35.359" v="6"/>
          <pc:sldLayoutMkLst>
            <pc:docMk/>
            <pc:sldMasterMk cId="143791400" sldId="2147483681"/>
            <pc:sldLayoutMk cId="3586700554" sldId="2147483698"/>
          </pc:sldLayoutMkLst>
        </pc:sldLayoutChg>
        <pc:sldLayoutChg chg="del">
          <pc:chgData name="DOGRA, Ojesvi" userId="S::ojesvi.dogra@student.ottawa.edu::71700b69-b83c-4a08-abcb-fb993ab7e864" providerId="AD" clId="Web-{01AD40A5-2D4D-0FBD-F550-55F60532AF05}" dt="2025-05-03T21:26:35.359" v="6"/>
          <pc:sldLayoutMkLst>
            <pc:docMk/>
            <pc:sldMasterMk cId="143791400" sldId="2147483681"/>
            <pc:sldLayoutMk cId="3609986494" sldId="2147483699"/>
          </pc:sldLayoutMkLst>
        </pc:sldLayoutChg>
        <pc:sldLayoutChg chg="del">
          <pc:chgData name="DOGRA, Ojesvi" userId="S::ojesvi.dogra@student.ottawa.edu::71700b69-b83c-4a08-abcb-fb993ab7e864" providerId="AD" clId="Web-{01AD40A5-2D4D-0FBD-F550-55F60532AF05}" dt="2025-05-03T21:26:35.359" v="6"/>
          <pc:sldLayoutMkLst>
            <pc:docMk/>
            <pc:sldMasterMk cId="143791400" sldId="2147483681"/>
            <pc:sldLayoutMk cId="2234214938" sldId="2147483700"/>
          </pc:sldLayoutMkLst>
        </pc:sldLayoutChg>
        <pc:sldLayoutChg chg="del">
          <pc:chgData name="DOGRA, Ojesvi" userId="S::ojesvi.dogra@student.ottawa.edu::71700b69-b83c-4a08-abcb-fb993ab7e864" providerId="AD" clId="Web-{01AD40A5-2D4D-0FBD-F550-55F60532AF05}" dt="2025-05-03T21:26:35.359" v="6"/>
          <pc:sldLayoutMkLst>
            <pc:docMk/>
            <pc:sldMasterMk cId="143791400" sldId="2147483681"/>
            <pc:sldLayoutMk cId="1162225634" sldId="2147483701"/>
          </pc:sldLayoutMkLst>
        </pc:sldLayoutChg>
        <pc:sldLayoutChg chg="del">
          <pc:chgData name="DOGRA, Ojesvi" userId="S::ojesvi.dogra@student.ottawa.edu::71700b69-b83c-4a08-abcb-fb993ab7e864" providerId="AD" clId="Web-{01AD40A5-2D4D-0FBD-F550-55F60532AF05}" dt="2025-05-03T21:26:35.359" v="6"/>
          <pc:sldLayoutMkLst>
            <pc:docMk/>
            <pc:sldMasterMk cId="143791400" sldId="2147483681"/>
            <pc:sldLayoutMk cId="2960281020" sldId="2147483702"/>
          </pc:sldLayoutMkLst>
        </pc:sldLayoutChg>
        <pc:sldLayoutChg chg="del">
          <pc:chgData name="DOGRA, Ojesvi" userId="S::ojesvi.dogra@student.ottawa.edu::71700b69-b83c-4a08-abcb-fb993ab7e864" providerId="AD" clId="Web-{01AD40A5-2D4D-0FBD-F550-55F60532AF05}" dt="2025-05-03T21:26:35.359" v="6"/>
          <pc:sldLayoutMkLst>
            <pc:docMk/>
            <pc:sldMasterMk cId="143791400" sldId="2147483681"/>
            <pc:sldLayoutMk cId="942095137" sldId="2147483703"/>
          </pc:sldLayoutMkLst>
        </pc:sldLayoutChg>
        <pc:sldLayoutChg chg="del">
          <pc:chgData name="DOGRA, Ojesvi" userId="S::ojesvi.dogra@student.ottawa.edu::71700b69-b83c-4a08-abcb-fb993ab7e864" providerId="AD" clId="Web-{01AD40A5-2D4D-0FBD-F550-55F60532AF05}" dt="2025-05-03T21:26:35.359" v="6"/>
          <pc:sldLayoutMkLst>
            <pc:docMk/>
            <pc:sldMasterMk cId="143791400" sldId="2147483681"/>
            <pc:sldLayoutMk cId="2731450527" sldId="2147483704"/>
          </pc:sldLayoutMkLst>
        </pc:sldLayoutChg>
      </pc:sldMasterChg>
      <pc:sldMasterChg chg="add del modTransition addSldLayout delSldLayout modSldLayout">
        <pc:chgData name="DOGRA, Ojesvi" userId="S::ojesvi.dogra@student.ottawa.edu::71700b69-b83c-4a08-abcb-fb993ab7e864" providerId="AD" clId="Web-{01AD40A5-2D4D-0FBD-F550-55F60532AF05}" dt="2025-05-03T21:26:40.953" v="7"/>
        <pc:sldMasterMkLst>
          <pc:docMk/>
          <pc:sldMasterMk cId="3107652712" sldId="2147483705"/>
        </pc:sldMasterMkLst>
        <pc:sldLayoutChg chg="add del mod replId">
          <pc:chgData name="DOGRA, Ojesvi" userId="S::ojesvi.dogra@student.ottawa.edu::71700b69-b83c-4a08-abcb-fb993ab7e864" providerId="AD" clId="Web-{01AD40A5-2D4D-0FBD-F550-55F60532AF05}" dt="2025-05-03T21:26:40.953" v="7"/>
          <pc:sldLayoutMkLst>
            <pc:docMk/>
            <pc:sldMasterMk cId="3107652712" sldId="2147483705"/>
            <pc:sldLayoutMk cId="2542001787" sldId="2147483706"/>
          </pc:sldLayoutMkLst>
        </pc:sldLayoutChg>
        <pc:sldLayoutChg chg="add del mod replId">
          <pc:chgData name="DOGRA, Ojesvi" userId="S::ojesvi.dogra@student.ottawa.edu::71700b69-b83c-4a08-abcb-fb993ab7e864" providerId="AD" clId="Web-{01AD40A5-2D4D-0FBD-F550-55F60532AF05}" dt="2025-05-03T21:26:40.953" v="7"/>
          <pc:sldLayoutMkLst>
            <pc:docMk/>
            <pc:sldMasterMk cId="3107652712" sldId="2147483705"/>
            <pc:sldLayoutMk cId="773615929" sldId="2147483707"/>
          </pc:sldLayoutMkLst>
        </pc:sldLayoutChg>
        <pc:sldLayoutChg chg="add del mod replId">
          <pc:chgData name="DOGRA, Ojesvi" userId="S::ojesvi.dogra@student.ottawa.edu::71700b69-b83c-4a08-abcb-fb993ab7e864" providerId="AD" clId="Web-{01AD40A5-2D4D-0FBD-F550-55F60532AF05}" dt="2025-05-03T21:26:40.953" v="7"/>
          <pc:sldLayoutMkLst>
            <pc:docMk/>
            <pc:sldMasterMk cId="3107652712" sldId="2147483705"/>
            <pc:sldLayoutMk cId="2794507284" sldId="2147483708"/>
          </pc:sldLayoutMkLst>
        </pc:sldLayoutChg>
        <pc:sldLayoutChg chg="add del mod replId">
          <pc:chgData name="DOGRA, Ojesvi" userId="S::ojesvi.dogra@student.ottawa.edu::71700b69-b83c-4a08-abcb-fb993ab7e864" providerId="AD" clId="Web-{01AD40A5-2D4D-0FBD-F550-55F60532AF05}" dt="2025-05-03T21:26:40.953" v="7"/>
          <pc:sldLayoutMkLst>
            <pc:docMk/>
            <pc:sldMasterMk cId="3107652712" sldId="2147483705"/>
            <pc:sldLayoutMk cId="1238659905" sldId="2147483709"/>
          </pc:sldLayoutMkLst>
        </pc:sldLayoutChg>
        <pc:sldLayoutChg chg="add del mod replId">
          <pc:chgData name="DOGRA, Ojesvi" userId="S::ojesvi.dogra@student.ottawa.edu::71700b69-b83c-4a08-abcb-fb993ab7e864" providerId="AD" clId="Web-{01AD40A5-2D4D-0FBD-F550-55F60532AF05}" dt="2025-05-03T21:26:40.953" v="7"/>
          <pc:sldLayoutMkLst>
            <pc:docMk/>
            <pc:sldMasterMk cId="3107652712" sldId="2147483705"/>
            <pc:sldLayoutMk cId="1952867308" sldId="2147483710"/>
          </pc:sldLayoutMkLst>
        </pc:sldLayoutChg>
        <pc:sldLayoutChg chg="add del mod replId">
          <pc:chgData name="DOGRA, Ojesvi" userId="S::ojesvi.dogra@student.ottawa.edu::71700b69-b83c-4a08-abcb-fb993ab7e864" providerId="AD" clId="Web-{01AD40A5-2D4D-0FBD-F550-55F60532AF05}" dt="2025-05-03T21:26:40.953" v="7"/>
          <pc:sldLayoutMkLst>
            <pc:docMk/>
            <pc:sldMasterMk cId="3107652712" sldId="2147483705"/>
            <pc:sldLayoutMk cId="2839668826" sldId="2147483711"/>
          </pc:sldLayoutMkLst>
        </pc:sldLayoutChg>
        <pc:sldLayoutChg chg="add del mod replId">
          <pc:chgData name="DOGRA, Ojesvi" userId="S::ojesvi.dogra@student.ottawa.edu::71700b69-b83c-4a08-abcb-fb993ab7e864" providerId="AD" clId="Web-{01AD40A5-2D4D-0FBD-F550-55F60532AF05}" dt="2025-05-03T21:26:40.953" v="7"/>
          <pc:sldLayoutMkLst>
            <pc:docMk/>
            <pc:sldMasterMk cId="3107652712" sldId="2147483705"/>
            <pc:sldLayoutMk cId="1298558752" sldId="2147483712"/>
          </pc:sldLayoutMkLst>
        </pc:sldLayoutChg>
        <pc:sldLayoutChg chg="add del mod replId">
          <pc:chgData name="DOGRA, Ojesvi" userId="S::ojesvi.dogra@student.ottawa.edu::71700b69-b83c-4a08-abcb-fb993ab7e864" providerId="AD" clId="Web-{01AD40A5-2D4D-0FBD-F550-55F60532AF05}" dt="2025-05-03T21:26:40.953" v="7"/>
          <pc:sldLayoutMkLst>
            <pc:docMk/>
            <pc:sldMasterMk cId="3107652712" sldId="2147483705"/>
            <pc:sldLayoutMk cId="316823110" sldId="2147483713"/>
          </pc:sldLayoutMkLst>
        </pc:sldLayoutChg>
        <pc:sldLayoutChg chg="add del mod replId">
          <pc:chgData name="DOGRA, Ojesvi" userId="S::ojesvi.dogra@student.ottawa.edu::71700b69-b83c-4a08-abcb-fb993ab7e864" providerId="AD" clId="Web-{01AD40A5-2D4D-0FBD-F550-55F60532AF05}" dt="2025-05-03T21:26:40.953" v="7"/>
          <pc:sldLayoutMkLst>
            <pc:docMk/>
            <pc:sldMasterMk cId="3107652712" sldId="2147483705"/>
            <pc:sldLayoutMk cId="2048998494" sldId="2147483714"/>
          </pc:sldLayoutMkLst>
        </pc:sldLayoutChg>
        <pc:sldLayoutChg chg="add del mod replId">
          <pc:chgData name="DOGRA, Ojesvi" userId="S::ojesvi.dogra@student.ottawa.edu::71700b69-b83c-4a08-abcb-fb993ab7e864" providerId="AD" clId="Web-{01AD40A5-2D4D-0FBD-F550-55F60532AF05}" dt="2025-05-03T21:26:40.953" v="7"/>
          <pc:sldLayoutMkLst>
            <pc:docMk/>
            <pc:sldMasterMk cId="3107652712" sldId="2147483705"/>
            <pc:sldLayoutMk cId="432130520" sldId="2147483715"/>
          </pc:sldLayoutMkLst>
        </pc:sldLayoutChg>
        <pc:sldLayoutChg chg="add del mod replId">
          <pc:chgData name="DOGRA, Ojesvi" userId="S::ojesvi.dogra@student.ottawa.edu::71700b69-b83c-4a08-abcb-fb993ab7e864" providerId="AD" clId="Web-{01AD40A5-2D4D-0FBD-F550-55F60532AF05}" dt="2025-05-03T21:26:40.953" v="7"/>
          <pc:sldLayoutMkLst>
            <pc:docMk/>
            <pc:sldMasterMk cId="3107652712" sldId="2147483705"/>
            <pc:sldLayoutMk cId="3586391740" sldId="2147483716"/>
          </pc:sldLayoutMkLst>
        </pc:sldLayoutChg>
        <pc:sldLayoutChg chg="add del mod replId">
          <pc:chgData name="DOGRA, Ojesvi" userId="S::ojesvi.dogra@student.ottawa.edu::71700b69-b83c-4a08-abcb-fb993ab7e864" providerId="AD" clId="Web-{01AD40A5-2D4D-0FBD-F550-55F60532AF05}" dt="2025-05-03T21:26:40.953" v="7"/>
          <pc:sldLayoutMkLst>
            <pc:docMk/>
            <pc:sldMasterMk cId="3107652712" sldId="2147483705"/>
            <pc:sldLayoutMk cId="880095325" sldId="2147483717"/>
          </pc:sldLayoutMkLst>
        </pc:sldLayoutChg>
        <pc:sldLayoutChg chg="add del mod replId">
          <pc:chgData name="DOGRA, Ojesvi" userId="S::ojesvi.dogra@student.ottawa.edu::71700b69-b83c-4a08-abcb-fb993ab7e864" providerId="AD" clId="Web-{01AD40A5-2D4D-0FBD-F550-55F60532AF05}" dt="2025-05-03T21:26:40.953" v="7"/>
          <pc:sldLayoutMkLst>
            <pc:docMk/>
            <pc:sldMasterMk cId="3107652712" sldId="2147483705"/>
            <pc:sldLayoutMk cId="1153210506" sldId="2147483718"/>
          </pc:sldLayoutMkLst>
        </pc:sldLayoutChg>
        <pc:sldLayoutChg chg="add del mod replId">
          <pc:chgData name="DOGRA, Ojesvi" userId="S::ojesvi.dogra@student.ottawa.edu::71700b69-b83c-4a08-abcb-fb993ab7e864" providerId="AD" clId="Web-{01AD40A5-2D4D-0FBD-F550-55F60532AF05}" dt="2025-05-03T21:26:40.953" v="7"/>
          <pc:sldLayoutMkLst>
            <pc:docMk/>
            <pc:sldMasterMk cId="3107652712" sldId="2147483705"/>
            <pc:sldLayoutMk cId="2511793292" sldId="2147483719"/>
          </pc:sldLayoutMkLst>
        </pc:sldLayoutChg>
        <pc:sldLayoutChg chg="add del mod replId">
          <pc:chgData name="DOGRA, Ojesvi" userId="S::ojesvi.dogra@student.ottawa.edu::71700b69-b83c-4a08-abcb-fb993ab7e864" providerId="AD" clId="Web-{01AD40A5-2D4D-0FBD-F550-55F60532AF05}" dt="2025-05-03T21:26:40.953" v="7"/>
          <pc:sldLayoutMkLst>
            <pc:docMk/>
            <pc:sldMasterMk cId="3107652712" sldId="2147483705"/>
            <pc:sldLayoutMk cId="1165171818" sldId="2147483720"/>
          </pc:sldLayoutMkLst>
        </pc:sldLayoutChg>
        <pc:sldLayoutChg chg="add del mod replId">
          <pc:chgData name="DOGRA, Ojesvi" userId="S::ojesvi.dogra@student.ottawa.edu::71700b69-b83c-4a08-abcb-fb993ab7e864" providerId="AD" clId="Web-{01AD40A5-2D4D-0FBD-F550-55F60532AF05}" dt="2025-05-03T21:26:40.953" v="7"/>
          <pc:sldLayoutMkLst>
            <pc:docMk/>
            <pc:sldMasterMk cId="3107652712" sldId="2147483705"/>
            <pc:sldLayoutMk cId="3529297067" sldId="2147483721"/>
          </pc:sldLayoutMkLst>
        </pc:sldLayoutChg>
        <pc:sldLayoutChg chg="add del mod replId">
          <pc:chgData name="DOGRA, Ojesvi" userId="S::ojesvi.dogra@student.ottawa.edu::71700b69-b83c-4a08-abcb-fb993ab7e864" providerId="AD" clId="Web-{01AD40A5-2D4D-0FBD-F550-55F60532AF05}" dt="2025-05-03T21:26:40.953" v="7"/>
          <pc:sldLayoutMkLst>
            <pc:docMk/>
            <pc:sldMasterMk cId="3107652712" sldId="2147483705"/>
            <pc:sldLayoutMk cId="3484017765" sldId="2147483722"/>
          </pc:sldLayoutMkLst>
        </pc:sldLayoutChg>
        <pc:sldLayoutChg chg="add del mod replId">
          <pc:chgData name="DOGRA, Ojesvi" userId="S::ojesvi.dogra@student.ottawa.edu::71700b69-b83c-4a08-abcb-fb993ab7e864" providerId="AD" clId="Web-{01AD40A5-2D4D-0FBD-F550-55F60532AF05}" dt="2025-05-03T21:26:40.953" v="7"/>
          <pc:sldLayoutMkLst>
            <pc:docMk/>
            <pc:sldMasterMk cId="3107652712" sldId="2147483705"/>
            <pc:sldLayoutMk cId="2139664810" sldId="2147483723"/>
          </pc:sldLayoutMkLst>
        </pc:sldLayoutChg>
        <pc:sldLayoutChg chg="add del mod replId">
          <pc:chgData name="DOGRA, Ojesvi" userId="S::ojesvi.dogra@student.ottawa.edu::71700b69-b83c-4a08-abcb-fb993ab7e864" providerId="AD" clId="Web-{01AD40A5-2D4D-0FBD-F550-55F60532AF05}" dt="2025-05-03T21:26:40.953" v="7"/>
          <pc:sldLayoutMkLst>
            <pc:docMk/>
            <pc:sldMasterMk cId="3107652712" sldId="2147483705"/>
            <pc:sldLayoutMk cId="2756495897" sldId="2147483724"/>
          </pc:sldLayoutMkLst>
        </pc:sldLayoutChg>
        <pc:sldLayoutChg chg="add del mod replId">
          <pc:chgData name="DOGRA, Ojesvi" userId="S::ojesvi.dogra@student.ottawa.edu::71700b69-b83c-4a08-abcb-fb993ab7e864" providerId="AD" clId="Web-{01AD40A5-2D4D-0FBD-F550-55F60532AF05}" dt="2025-05-03T21:26:40.953" v="7"/>
          <pc:sldLayoutMkLst>
            <pc:docMk/>
            <pc:sldMasterMk cId="3107652712" sldId="2147483705"/>
            <pc:sldLayoutMk cId="87020776" sldId="2147483725"/>
          </pc:sldLayoutMkLst>
        </pc:sldLayoutChg>
        <pc:sldLayoutChg chg="add del mod replId">
          <pc:chgData name="DOGRA, Ojesvi" userId="S::ojesvi.dogra@student.ottawa.edu::71700b69-b83c-4a08-abcb-fb993ab7e864" providerId="AD" clId="Web-{01AD40A5-2D4D-0FBD-F550-55F60532AF05}" dt="2025-05-03T21:26:40.953" v="7"/>
          <pc:sldLayoutMkLst>
            <pc:docMk/>
            <pc:sldMasterMk cId="3107652712" sldId="2147483705"/>
            <pc:sldLayoutMk cId="2856836307" sldId="2147483726"/>
          </pc:sldLayoutMkLst>
        </pc:sldLayoutChg>
        <pc:sldLayoutChg chg="add del mod replId">
          <pc:chgData name="DOGRA, Ojesvi" userId="S::ojesvi.dogra@student.ottawa.edu::71700b69-b83c-4a08-abcb-fb993ab7e864" providerId="AD" clId="Web-{01AD40A5-2D4D-0FBD-F550-55F60532AF05}" dt="2025-05-03T21:26:40.953" v="7"/>
          <pc:sldLayoutMkLst>
            <pc:docMk/>
            <pc:sldMasterMk cId="3107652712" sldId="2147483705"/>
            <pc:sldLayoutMk cId="277843692" sldId="2147483727"/>
          </pc:sldLayoutMkLst>
        </pc:sldLayoutChg>
        <pc:sldLayoutChg chg="add del mod replId">
          <pc:chgData name="DOGRA, Ojesvi" userId="S::ojesvi.dogra@student.ottawa.edu::71700b69-b83c-4a08-abcb-fb993ab7e864" providerId="AD" clId="Web-{01AD40A5-2D4D-0FBD-F550-55F60532AF05}" dt="2025-05-03T21:26:40.953" v="7"/>
          <pc:sldLayoutMkLst>
            <pc:docMk/>
            <pc:sldMasterMk cId="3107652712" sldId="2147483705"/>
            <pc:sldLayoutMk cId="3067166822" sldId="2147483728"/>
          </pc:sldLayoutMkLst>
        </pc:sldLayoutChg>
      </pc:sldMasterChg>
      <pc:sldMasterChg chg="add del modTransition addSldLayout delSldLayout modSldLayout">
        <pc:chgData name="DOGRA, Ojesvi" userId="S::ojesvi.dogra@student.ottawa.edu::71700b69-b83c-4a08-abcb-fb993ab7e864" providerId="AD" clId="Web-{01AD40A5-2D4D-0FBD-F550-55F60532AF05}" dt="2025-05-03T21:26:43.953" v="8"/>
        <pc:sldMasterMkLst>
          <pc:docMk/>
          <pc:sldMasterMk cId="3414294060" sldId="2147483729"/>
        </pc:sldMasterMkLst>
        <pc:sldLayoutChg chg="add del mod replId">
          <pc:chgData name="DOGRA, Ojesvi" userId="S::ojesvi.dogra@student.ottawa.edu::71700b69-b83c-4a08-abcb-fb993ab7e864" providerId="AD" clId="Web-{01AD40A5-2D4D-0FBD-F550-55F60532AF05}" dt="2025-05-03T21:26:43.953" v="8"/>
          <pc:sldLayoutMkLst>
            <pc:docMk/>
            <pc:sldMasterMk cId="3414294060" sldId="2147483729"/>
            <pc:sldLayoutMk cId="785241841" sldId="2147483730"/>
          </pc:sldLayoutMkLst>
        </pc:sldLayoutChg>
        <pc:sldLayoutChg chg="add del mod replId">
          <pc:chgData name="DOGRA, Ojesvi" userId="S::ojesvi.dogra@student.ottawa.edu::71700b69-b83c-4a08-abcb-fb993ab7e864" providerId="AD" clId="Web-{01AD40A5-2D4D-0FBD-F550-55F60532AF05}" dt="2025-05-03T21:26:43.953" v="8"/>
          <pc:sldLayoutMkLst>
            <pc:docMk/>
            <pc:sldMasterMk cId="3414294060" sldId="2147483729"/>
            <pc:sldLayoutMk cId="3767025417" sldId="2147483731"/>
          </pc:sldLayoutMkLst>
        </pc:sldLayoutChg>
        <pc:sldLayoutChg chg="add del mod replId">
          <pc:chgData name="DOGRA, Ojesvi" userId="S::ojesvi.dogra@student.ottawa.edu::71700b69-b83c-4a08-abcb-fb993ab7e864" providerId="AD" clId="Web-{01AD40A5-2D4D-0FBD-F550-55F60532AF05}" dt="2025-05-03T21:26:43.953" v="8"/>
          <pc:sldLayoutMkLst>
            <pc:docMk/>
            <pc:sldMasterMk cId="3414294060" sldId="2147483729"/>
            <pc:sldLayoutMk cId="2684407810" sldId="2147483732"/>
          </pc:sldLayoutMkLst>
        </pc:sldLayoutChg>
        <pc:sldLayoutChg chg="add del mod replId">
          <pc:chgData name="DOGRA, Ojesvi" userId="S::ojesvi.dogra@student.ottawa.edu::71700b69-b83c-4a08-abcb-fb993ab7e864" providerId="AD" clId="Web-{01AD40A5-2D4D-0FBD-F550-55F60532AF05}" dt="2025-05-03T21:26:43.953" v="8"/>
          <pc:sldLayoutMkLst>
            <pc:docMk/>
            <pc:sldMasterMk cId="3414294060" sldId="2147483729"/>
            <pc:sldLayoutMk cId="972634170" sldId="2147483733"/>
          </pc:sldLayoutMkLst>
        </pc:sldLayoutChg>
        <pc:sldLayoutChg chg="add del mod replId">
          <pc:chgData name="DOGRA, Ojesvi" userId="S::ojesvi.dogra@student.ottawa.edu::71700b69-b83c-4a08-abcb-fb993ab7e864" providerId="AD" clId="Web-{01AD40A5-2D4D-0FBD-F550-55F60532AF05}" dt="2025-05-03T21:26:43.953" v="8"/>
          <pc:sldLayoutMkLst>
            <pc:docMk/>
            <pc:sldMasterMk cId="3414294060" sldId="2147483729"/>
            <pc:sldLayoutMk cId="3028670836" sldId="2147483734"/>
          </pc:sldLayoutMkLst>
        </pc:sldLayoutChg>
        <pc:sldLayoutChg chg="add del mod replId">
          <pc:chgData name="DOGRA, Ojesvi" userId="S::ojesvi.dogra@student.ottawa.edu::71700b69-b83c-4a08-abcb-fb993ab7e864" providerId="AD" clId="Web-{01AD40A5-2D4D-0FBD-F550-55F60532AF05}" dt="2025-05-03T21:26:43.953" v="8"/>
          <pc:sldLayoutMkLst>
            <pc:docMk/>
            <pc:sldMasterMk cId="3414294060" sldId="2147483729"/>
            <pc:sldLayoutMk cId="2868774961" sldId="2147483735"/>
          </pc:sldLayoutMkLst>
        </pc:sldLayoutChg>
        <pc:sldLayoutChg chg="add del mod replId">
          <pc:chgData name="DOGRA, Ojesvi" userId="S::ojesvi.dogra@student.ottawa.edu::71700b69-b83c-4a08-abcb-fb993ab7e864" providerId="AD" clId="Web-{01AD40A5-2D4D-0FBD-F550-55F60532AF05}" dt="2025-05-03T21:26:43.953" v="8"/>
          <pc:sldLayoutMkLst>
            <pc:docMk/>
            <pc:sldMasterMk cId="3414294060" sldId="2147483729"/>
            <pc:sldLayoutMk cId="4280601037" sldId="2147483736"/>
          </pc:sldLayoutMkLst>
        </pc:sldLayoutChg>
        <pc:sldLayoutChg chg="add del mod replId">
          <pc:chgData name="DOGRA, Ojesvi" userId="S::ojesvi.dogra@student.ottawa.edu::71700b69-b83c-4a08-abcb-fb993ab7e864" providerId="AD" clId="Web-{01AD40A5-2D4D-0FBD-F550-55F60532AF05}" dt="2025-05-03T21:26:43.953" v="8"/>
          <pc:sldLayoutMkLst>
            <pc:docMk/>
            <pc:sldMasterMk cId="3414294060" sldId="2147483729"/>
            <pc:sldLayoutMk cId="3613087383" sldId="2147483737"/>
          </pc:sldLayoutMkLst>
        </pc:sldLayoutChg>
        <pc:sldLayoutChg chg="add del mod replId">
          <pc:chgData name="DOGRA, Ojesvi" userId="S::ojesvi.dogra@student.ottawa.edu::71700b69-b83c-4a08-abcb-fb993ab7e864" providerId="AD" clId="Web-{01AD40A5-2D4D-0FBD-F550-55F60532AF05}" dt="2025-05-03T21:26:43.953" v="8"/>
          <pc:sldLayoutMkLst>
            <pc:docMk/>
            <pc:sldMasterMk cId="3414294060" sldId="2147483729"/>
            <pc:sldLayoutMk cId="1749126872" sldId="2147483738"/>
          </pc:sldLayoutMkLst>
        </pc:sldLayoutChg>
        <pc:sldLayoutChg chg="add del mod replId">
          <pc:chgData name="DOGRA, Ojesvi" userId="S::ojesvi.dogra@student.ottawa.edu::71700b69-b83c-4a08-abcb-fb993ab7e864" providerId="AD" clId="Web-{01AD40A5-2D4D-0FBD-F550-55F60532AF05}" dt="2025-05-03T21:26:43.953" v="8"/>
          <pc:sldLayoutMkLst>
            <pc:docMk/>
            <pc:sldMasterMk cId="3414294060" sldId="2147483729"/>
            <pc:sldLayoutMk cId="1065626627" sldId="2147483739"/>
          </pc:sldLayoutMkLst>
        </pc:sldLayoutChg>
        <pc:sldLayoutChg chg="add del mod replId">
          <pc:chgData name="DOGRA, Ojesvi" userId="S::ojesvi.dogra@student.ottawa.edu::71700b69-b83c-4a08-abcb-fb993ab7e864" providerId="AD" clId="Web-{01AD40A5-2D4D-0FBD-F550-55F60532AF05}" dt="2025-05-03T21:26:43.953" v="8"/>
          <pc:sldLayoutMkLst>
            <pc:docMk/>
            <pc:sldMasterMk cId="3414294060" sldId="2147483729"/>
            <pc:sldLayoutMk cId="3995993780" sldId="2147483740"/>
          </pc:sldLayoutMkLst>
        </pc:sldLayoutChg>
        <pc:sldLayoutChg chg="add del mod replId">
          <pc:chgData name="DOGRA, Ojesvi" userId="S::ojesvi.dogra@student.ottawa.edu::71700b69-b83c-4a08-abcb-fb993ab7e864" providerId="AD" clId="Web-{01AD40A5-2D4D-0FBD-F550-55F60532AF05}" dt="2025-05-03T21:26:43.953" v="8"/>
          <pc:sldLayoutMkLst>
            <pc:docMk/>
            <pc:sldMasterMk cId="3414294060" sldId="2147483729"/>
            <pc:sldLayoutMk cId="1362199490" sldId="2147483741"/>
          </pc:sldLayoutMkLst>
        </pc:sldLayoutChg>
        <pc:sldLayoutChg chg="add del mod replId">
          <pc:chgData name="DOGRA, Ojesvi" userId="S::ojesvi.dogra@student.ottawa.edu::71700b69-b83c-4a08-abcb-fb993ab7e864" providerId="AD" clId="Web-{01AD40A5-2D4D-0FBD-F550-55F60532AF05}" dt="2025-05-03T21:26:43.953" v="8"/>
          <pc:sldLayoutMkLst>
            <pc:docMk/>
            <pc:sldMasterMk cId="3414294060" sldId="2147483729"/>
            <pc:sldLayoutMk cId="1018801673" sldId="2147483742"/>
          </pc:sldLayoutMkLst>
        </pc:sldLayoutChg>
        <pc:sldLayoutChg chg="add del mod replId">
          <pc:chgData name="DOGRA, Ojesvi" userId="S::ojesvi.dogra@student.ottawa.edu::71700b69-b83c-4a08-abcb-fb993ab7e864" providerId="AD" clId="Web-{01AD40A5-2D4D-0FBD-F550-55F60532AF05}" dt="2025-05-03T21:26:43.953" v="8"/>
          <pc:sldLayoutMkLst>
            <pc:docMk/>
            <pc:sldMasterMk cId="3414294060" sldId="2147483729"/>
            <pc:sldLayoutMk cId="1601470044" sldId="2147483743"/>
          </pc:sldLayoutMkLst>
        </pc:sldLayoutChg>
        <pc:sldLayoutChg chg="add del mod replId">
          <pc:chgData name="DOGRA, Ojesvi" userId="S::ojesvi.dogra@student.ottawa.edu::71700b69-b83c-4a08-abcb-fb993ab7e864" providerId="AD" clId="Web-{01AD40A5-2D4D-0FBD-F550-55F60532AF05}" dt="2025-05-03T21:26:43.953" v="8"/>
          <pc:sldLayoutMkLst>
            <pc:docMk/>
            <pc:sldMasterMk cId="3414294060" sldId="2147483729"/>
            <pc:sldLayoutMk cId="1329467028" sldId="2147483744"/>
          </pc:sldLayoutMkLst>
        </pc:sldLayoutChg>
        <pc:sldLayoutChg chg="add del mod replId">
          <pc:chgData name="DOGRA, Ojesvi" userId="S::ojesvi.dogra@student.ottawa.edu::71700b69-b83c-4a08-abcb-fb993ab7e864" providerId="AD" clId="Web-{01AD40A5-2D4D-0FBD-F550-55F60532AF05}" dt="2025-05-03T21:26:43.953" v="8"/>
          <pc:sldLayoutMkLst>
            <pc:docMk/>
            <pc:sldMasterMk cId="3414294060" sldId="2147483729"/>
            <pc:sldLayoutMk cId="2721782820" sldId="2147483745"/>
          </pc:sldLayoutMkLst>
        </pc:sldLayoutChg>
        <pc:sldLayoutChg chg="add del mod replId">
          <pc:chgData name="DOGRA, Ojesvi" userId="S::ojesvi.dogra@student.ottawa.edu::71700b69-b83c-4a08-abcb-fb993ab7e864" providerId="AD" clId="Web-{01AD40A5-2D4D-0FBD-F550-55F60532AF05}" dt="2025-05-03T21:26:43.953" v="8"/>
          <pc:sldLayoutMkLst>
            <pc:docMk/>
            <pc:sldMasterMk cId="3414294060" sldId="2147483729"/>
            <pc:sldLayoutMk cId="3967590774" sldId="2147483746"/>
          </pc:sldLayoutMkLst>
        </pc:sldLayoutChg>
        <pc:sldLayoutChg chg="add del mod replId">
          <pc:chgData name="DOGRA, Ojesvi" userId="S::ojesvi.dogra@student.ottawa.edu::71700b69-b83c-4a08-abcb-fb993ab7e864" providerId="AD" clId="Web-{01AD40A5-2D4D-0FBD-F550-55F60532AF05}" dt="2025-05-03T21:26:43.953" v="8"/>
          <pc:sldLayoutMkLst>
            <pc:docMk/>
            <pc:sldMasterMk cId="3414294060" sldId="2147483729"/>
            <pc:sldLayoutMk cId="3015867660" sldId="2147483747"/>
          </pc:sldLayoutMkLst>
        </pc:sldLayoutChg>
        <pc:sldLayoutChg chg="add del mod replId">
          <pc:chgData name="DOGRA, Ojesvi" userId="S::ojesvi.dogra@student.ottawa.edu::71700b69-b83c-4a08-abcb-fb993ab7e864" providerId="AD" clId="Web-{01AD40A5-2D4D-0FBD-F550-55F60532AF05}" dt="2025-05-03T21:26:43.953" v="8"/>
          <pc:sldLayoutMkLst>
            <pc:docMk/>
            <pc:sldMasterMk cId="3414294060" sldId="2147483729"/>
            <pc:sldLayoutMk cId="3933146440" sldId="2147483748"/>
          </pc:sldLayoutMkLst>
        </pc:sldLayoutChg>
        <pc:sldLayoutChg chg="add del mod replId">
          <pc:chgData name="DOGRA, Ojesvi" userId="S::ojesvi.dogra@student.ottawa.edu::71700b69-b83c-4a08-abcb-fb993ab7e864" providerId="AD" clId="Web-{01AD40A5-2D4D-0FBD-F550-55F60532AF05}" dt="2025-05-03T21:26:43.953" v="8"/>
          <pc:sldLayoutMkLst>
            <pc:docMk/>
            <pc:sldMasterMk cId="3414294060" sldId="2147483729"/>
            <pc:sldLayoutMk cId="2892927065" sldId="2147483749"/>
          </pc:sldLayoutMkLst>
        </pc:sldLayoutChg>
        <pc:sldLayoutChg chg="add del mod replId">
          <pc:chgData name="DOGRA, Ojesvi" userId="S::ojesvi.dogra@student.ottawa.edu::71700b69-b83c-4a08-abcb-fb993ab7e864" providerId="AD" clId="Web-{01AD40A5-2D4D-0FBD-F550-55F60532AF05}" dt="2025-05-03T21:26:43.953" v="8"/>
          <pc:sldLayoutMkLst>
            <pc:docMk/>
            <pc:sldMasterMk cId="3414294060" sldId="2147483729"/>
            <pc:sldLayoutMk cId="1356871183" sldId="2147483750"/>
          </pc:sldLayoutMkLst>
        </pc:sldLayoutChg>
        <pc:sldLayoutChg chg="add del mod replId">
          <pc:chgData name="DOGRA, Ojesvi" userId="S::ojesvi.dogra@student.ottawa.edu::71700b69-b83c-4a08-abcb-fb993ab7e864" providerId="AD" clId="Web-{01AD40A5-2D4D-0FBD-F550-55F60532AF05}" dt="2025-05-03T21:26:43.953" v="8"/>
          <pc:sldLayoutMkLst>
            <pc:docMk/>
            <pc:sldMasterMk cId="3414294060" sldId="2147483729"/>
            <pc:sldLayoutMk cId="1518763920" sldId="2147483751"/>
          </pc:sldLayoutMkLst>
        </pc:sldLayoutChg>
        <pc:sldLayoutChg chg="add del mod replId">
          <pc:chgData name="DOGRA, Ojesvi" userId="S::ojesvi.dogra@student.ottawa.edu::71700b69-b83c-4a08-abcb-fb993ab7e864" providerId="AD" clId="Web-{01AD40A5-2D4D-0FBD-F550-55F60532AF05}" dt="2025-05-03T21:26:43.953" v="8"/>
          <pc:sldLayoutMkLst>
            <pc:docMk/>
            <pc:sldMasterMk cId="3414294060" sldId="2147483729"/>
            <pc:sldLayoutMk cId="2215872634" sldId="2147483752"/>
          </pc:sldLayoutMkLst>
        </pc:sldLayoutChg>
      </pc:sldMasterChg>
      <pc:sldMasterChg chg="add modTransition addSldLayout modSldLayout">
        <pc:chgData name="DOGRA, Ojesvi" userId="S::ojesvi.dogra@student.ottawa.edu::71700b69-b83c-4a08-abcb-fb993ab7e864" providerId="AD" clId="Web-{01AD40A5-2D4D-0FBD-F550-55F60532AF05}" dt="2025-05-03T21:26:43.953" v="8"/>
        <pc:sldMasterMkLst>
          <pc:docMk/>
          <pc:sldMasterMk cId="4232098935" sldId="2147483753"/>
        </pc:sldMasterMkLst>
        <pc:sldLayoutChg chg="add mod replId">
          <pc:chgData name="DOGRA, Ojesvi" userId="S::ojesvi.dogra@student.ottawa.edu::71700b69-b83c-4a08-abcb-fb993ab7e864" providerId="AD" clId="Web-{01AD40A5-2D4D-0FBD-F550-55F60532AF05}" dt="2025-05-03T21:26:43.953" v="8"/>
          <pc:sldLayoutMkLst>
            <pc:docMk/>
            <pc:sldMasterMk cId="4232098935" sldId="2147483753"/>
            <pc:sldLayoutMk cId="2404097388" sldId="2147483754"/>
          </pc:sldLayoutMkLst>
        </pc:sldLayoutChg>
        <pc:sldLayoutChg chg="add mod replId">
          <pc:chgData name="DOGRA, Ojesvi" userId="S::ojesvi.dogra@student.ottawa.edu::71700b69-b83c-4a08-abcb-fb993ab7e864" providerId="AD" clId="Web-{01AD40A5-2D4D-0FBD-F550-55F60532AF05}" dt="2025-05-03T21:26:43.953" v="8"/>
          <pc:sldLayoutMkLst>
            <pc:docMk/>
            <pc:sldMasterMk cId="4232098935" sldId="2147483753"/>
            <pc:sldLayoutMk cId="62076304" sldId="2147483755"/>
          </pc:sldLayoutMkLst>
        </pc:sldLayoutChg>
        <pc:sldLayoutChg chg="add mod replId">
          <pc:chgData name="DOGRA, Ojesvi" userId="S::ojesvi.dogra@student.ottawa.edu::71700b69-b83c-4a08-abcb-fb993ab7e864" providerId="AD" clId="Web-{01AD40A5-2D4D-0FBD-F550-55F60532AF05}" dt="2025-05-03T21:26:43.953" v="8"/>
          <pc:sldLayoutMkLst>
            <pc:docMk/>
            <pc:sldMasterMk cId="4232098935" sldId="2147483753"/>
            <pc:sldLayoutMk cId="2142182554" sldId="2147483756"/>
          </pc:sldLayoutMkLst>
        </pc:sldLayoutChg>
        <pc:sldLayoutChg chg="add mod replId">
          <pc:chgData name="DOGRA, Ojesvi" userId="S::ojesvi.dogra@student.ottawa.edu::71700b69-b83c-4a08-abcb-fb993ab7e864" providerId="AD" clId="Web-{01AD40A5-2D4D-0FBD-F550-55F60532AF05}" dt="2025-05-03T21:26:43.953" v="8"/>
          <pc:sldLayoutMkLst>
            <pc:docMk/>
            <pc:sldMasterMk cId="4232098935" sldId="2147483753"/>
            <pc:sldLayoutMk cId="2269513841" sldId="2147483757"/>
          </pc:sldLayoutMkLst>
        </pc:sldLayoutChg>
        <pc:sldLayoutChg chg="add mod replId">
          <pc:chgData name="DOGRA, Ojesvi" userId="S::ojesvi.dogra@student.ottawa.edu::71700b69-b83c-4a08-abcb-fb993ab7e864" providerId="AD" clId="Web-{01AD40A5-2D4D-0FBD-F550-55F60532AF05}" dt="2025-05-03T21:26:43.953" v="8"/>
          <pc:sldLayoutMkLst>
            <pc:docMk/>
            <pc:sldMasterMk cId="4232098935" sldId="2147483753"/>
            <pc:sldLayoutMk cId="2517207265" sldId="2147483758"/>
          </pc:sldLayoutMkLst>
        </pc:sldLayoutChg>
        <pc:sldLayoutChg chg="add mod replId">
          <pc:chgData name="DOGRA, Ojesvi" userId="S::ojesvi.dogra@student.ottawa.edu::71700b69-b83c-4a08-abcb-fb993ab7e864" providerId="AD" clId="Web-{01AD40A5-2D4D-0FBD-F550-55F60532AF05}" dt="2025-05-03T21:26:43.953" v="8"/>
          <pc:sldLayoutMkLst>
            <pc:docMk/>
            <pc:sldMasterMk cId="4232098935" sldId="2147483753"/>
            <pc:sldLayoutMk cId="3013883924" sldId="2147483759"/>
          </pc:sldLayoutMkLst>
        </pc:sldLayoutChg>
        <pc:sldLayoutChg chg="add mod replId">
          <pc:chgData name="DOGRA, Ojesvi" userId="S::ojesvi.dogra@student.ottawa.edu::71700b69-b83c-4a08-abcb-fb993ab7e864" providerId="AD" clId="Web-{01AD40A5-2D4D-0FBD-F550-55F60532AF05}" dt="2025-05-03T21:26:43.953" v="8"/>
          <pc:sldLayoutMkLst>
            <pc:docMk/>
            <pc:sldMasterMk cId="4232098935" sldId="2147483753"/>
            <pc:sldLayoutMk cId="3651644666" sldId="2147483760"/>
          </pc:sldLayoutMkLst>
        </pc:sldLayoutChg>
        <pc:sldLayoutChg chg="add mod replId">
          <pc:chgData name="DOGRA, Ojesvi" userId="S::ojesvi.dogra@student.ottawa.edu::71700b69-b83c-4a08-abcb-fb993ab7e864" providerId="AD" clId="Web-{01AD40A5-2D4D-0FBD-F550-55F60532AF05}" dt="2025-05-03T21:26:43.953" v="8"/>
          <pc:sldLayoutMkLst>
            <pc:docMk/>
            <pc:sldMasterMk cId="4232098935" sldId="2147483753"/>
            <pc:sldLayoutMk cId="3561874629" sldId="2147483761"/>
          </pc:sldLayoutMkLst>
        </pc:sldLayoutChg>
        <pc:sldLayoutChg chg="add mod replId">
          <pc:chgData name="DOGRA, Ojesvi" userId="S::ojesvi.dogra@student.ottawa.edu::71700b69-b83c-4a08-abcb-fb993ab7e864" providerId="AD" clId="Web-{01AD40A5-2D4D-0FBD-F550-55F60532AF05}" dt="2025-05-03T21:26:43.953" v="8"/>
          <pc:sldLayoutMkLst>
            <pc:docMk/>
            <pc:sldMasterMk cId="4232098935" sldId="2147483753"/>
            <pc:sldLayoutMk cId="683105608" sldId="2147483762"/>
          </pc:sldLayoutMkLst>
        </pc:sldLayoutChg>
        <pc:sldLayoutChg chg="add mod replId">
          <pc:chgData name="DOGRA, Ojesvi" userId="S::ojesvi.dogra@student.ottawa.edu::71700b69-b83c-4a08-abcb-fb993ab7e864" providerId="AD" clId="Web-{01AD40A5-2D4D-0FBD-F550-55F60532AF05}" dt="2025-05-03T21:26:43.953" v="8"/>
          <pc:sldLayoutMkLst>
            <pc:docMk/>
            <pc:sldMasterMk cId="4232098935" sldId="2147483753"/>
            <pc:sldLayoutMk cId="1109961416" sldId="2147483763"/>
          </pc:sldLayoutMkLst>
        </pc:sldLayoutChg>
        <pc:sldLayoutChg chg="add mod replId">
          <pc:chgData name="DOGRA, Ojesvi" userId="S::ojesvi.dogra@student.ottawa.edu::71700b69-b83c-4a08-abcb-fb993ab7e864" providerId="AD" clId="Web-{01AD40A5-2D4D-0FBD-F550-55F60532AF05}" dt="2025-05-03T21:26:43.953" v="8"/>
          <pc:sldLayoutMkLst>
            <pc:docMk/>
            <pc:sldMasterMk cId="4232098935" sldId="2147483753"/>
            <pc:sldLayoutMk cId="1940136292" sldId="2147483764"/>
          </pc:sldLayoutMkLst>
        </pc:sldLayoutChg>
        <pc:sldLayoutChg chg="add mod replId">
          <pc:chgData name="DOGRA, Ojesvi" userId="S::ojesvi.dogra@student.ottawa.edu::71700b69-b83c-4a08-abcb-fb993ab7e864" providerId="AD" clId="Web-{01AD40A5-2D4D-0FBD-F550-55F60532AF05}" dt="2025-05-03T21:26:43.953" v="8"/>
          <pc:sldLayoutMkLst>
            <pc:docMk/>
            <pc:sldMasterMk cId="4232098935" sldId="2147483753"/>
            <pc:sldLayoutMk cId="3728203003" sldId="2147483765"/>
          </pc:sldLayoutMkLst>
        </pc:sldLayoutChg>
        <pc:sldLayoutChg chg="add mod replId">
          <pc:chgData name="DOGRA, Ojesvi" userId="S::ojesvi.dogra@student.ottawa.edu::71700b69-b83c-4a08-abcb-fb993ab7e864" providerId="AD" clId="Web-{01AD40A5-2D4D-0FBD-F550-55F60532AF05}" dt="2025-05-03T21:26:43.953" v="8"/>
          <pc:sldLayoutMkLst>
            <pc:docMk/>
            <pc:sldMasterMk cId="4232098935" sldId="2147483753"/>
            <pc:sldLayoutMk cId="729830197" sldId="2147483766"/>
          </pc:sldLayoutMkLst>
        </pc:sldLayoutChg>
        <pc:sldLayoutChg chg="add mod replId">
          <pc:chgData name="DOGRA, Ojesvi" userId="S::ojesvi.dogra@student.ottawa.edu::71700b69-b83c-4a08-abcb-fb993ab7e864" providerId="AD" clId="Web-{01AD40A5-2D4D-0FBD-F550-55F60532AF05}" dt="2025-05-03T21:26:43.953" v="8"/>
          <pc:sldLayoutMkLst>
            <pc:docMk/>
            <pc:sldMasterMk cId="4232098935" sldId="2147483753"/>
            <pc:sldLayoutMk cId="1186424967" sldId="2147483767"/>
          </pc:sldLayoutMkLst>
        </pc:sldLayoutChg>
        <pc:sldLayoutChg chg="add mod replId">
          <pc:chgData name="DOGRA, Ojesvi" userId="S::ojesvi.dogra@student.ottawa.edu::71700b69-b83c-4a08-abcb-fb993ab7e864" providerId="AD" clId="Web-{01AD40A5-2D4D-0FBD-F550-55F60532AF05}" dt="2025-05-03T21:26:43.953" v="8"/>
          <pc:sldLayoutMkLst>
            <pc:docMk/>
            <pc:sldMasterMk cId="4232098935" sldId="2147483753"/>
            <pc:sldLayoutMk cId="3196180953" sldId="2147483768"/>
          </pc:sldLayoutMkLst>
        </pc:sldLayoutChg>
        <pc:sldLayoutChg chg="add mod replId">
          <pc:chgData name="DOGRA, Ojesvi" userId="S::ojesvi.dogra@student.ottawa.edu::71700b69-b83c-4a08-abcb-fb993ab7e864" providerId="AD" clId="Web-{01AD40A5-2D4D-0FBD-F550-55F60532AF05}" dt="2025-05-03T21:26:43.953" v="8"/>
          <pc:sldLayoutMkLst>
            <pc:docMk/>
            <pc:sldMasterMk cId="4232098935" sldId="2147483753"/>
            <pc:sldLayoutMk cId="2522337821" sldId="2147483769"/>
          </pc:sldLayoutMkLst>
        </pc:sldLayoutChg>
        <pc:sldLayoutChg chg="add mod replId">
          <pc:chgData name="DOGRA, Ojesvi" userId="S::ojesvi.dogra@student.ottawa.edu::71700b69-b83c-4a08-abcb-fb993ab7e864" providerId="AD" clId="Web-{01AD40A5-2D4D-0FBD-F550-55F60532AF05}" dt="2025-05-03T21:26:43.953" v="8"/>
          <pc:sldLayoutMkLst>
            <pc:docMk/>
            <pc:sldMasterMk cId="4232098935" sldId="2147483753"/>
            <pc:sldLayoutMk cId="4247304814" sldId="2147483770"/>
          </pc:sldLayoutMkLst>
        </pc:sldLayoutChg>
        <pc:sldLayoutChg chg="add mod replId">
          <pc:chgData name="DOGRA, Ojesvi" userId="S::ojesvi.dogra@student.ottawa.edu::71700b69-b83c-4a08-abcb-fb993ab7e864" providerId="AD" clId="Web-{01AD40A5-2D4D-0FBD-F550-55F60532AF05}" dt="2025-05-03T21:26:43.953" v="8"/>
          <pc:sldLayoutMkLst>
            <pc:docMk/>
            <pc:sldMasterMk cId="4232098935" sldId="2147483753"/>
            <pc:sldLayoutMk cId="786173302" sldId="2147483771"/>
          </pc:sldLayoutMkLst>
        </pc:sldLayoutChg>
        <pc:sldLayoutChg chg="add mod replId">
          <pc:chgData name="DOGRA, Ojesvi" userId="S::ojesvi.dogra@student.ottawa.edu::71700b69-b83c-4a08-abcb-fb993ab7e864" providerId="AD" clId="Web-{01AD40A5-2D4D-0FBD-F550-55F60532AF05}" dt="2025-05-03T21:26:43.953" v="8"/>
          <pc:sldLayoutMkLst>
            <pc:docMk/>
            <pc:sldMasterMk cId="4232098935" sldId="2147483753"/>
            <pc:sldLayoutMk cId="1379287510" sldId="2147483772"/>
          </pc:sldLayoutMkLst>
        </pc:sldLayoutChg>
        <pc:sldLayoutChg chg="add mod replId">
          <pc:chgData name="DOGRA, Ojesvi" userId="S::ojesvi.dogra@student.ottawa.edu::71700b69-b83c-4a08-abcb-fb993ab7e864" providerId="AD" clId="Web-{01AD40A5-2D4D-0FBD-F550-55F60532AF05}" dt="2025-05-03T21:26:43.953" v="8"/>
          <pc:sldLayoutMkLst>
            <pc:docMk/>
            <pc:sldMasterMk cId="4232098935" sldId="2147483753"/>
            <pc:sldLayoutMk cId="1075235716" sldId="2147483773"/>
          </pc:sldLayoutMkLst>
        </pc:sldLayoutChg>
        <pc:sldLayoutChg chg="add mod replId">
          <pc:chgData name="DOGRA, Ojesvi" userId="S::ojesvi.dogra@student.ottawa.edu::71700b69-b83c-4a08-abcb-fb993ab7e864" providerId="AD" clId="Web-{01AD40A5-2D4D-0FBD-F550-55F60532AF05}" dt="2025-05-03T21:26:43.953" v="8"/>
          <pc:sldLayoutMkLst>
            <pc:docMk/>
            <pc:sldMasterMk cId="4232098935" sldId="2147483753"/>
            <pc:sldLayoutMk cId="2752722932" sldId="2147483774"/>
          </pc:sldLayoutMkLst>
        </pc:sldLayoutChg>
        <pc:sldLayoutChg chg="add mod replId">
          <pc:chgData name="DOGRA, Ojesvi" userId="S::ojesvi.dogra@student.ottawa.edu::71700b69-b83c-4a08-abcb-fb993ab7e864" providerId="AD" clId="Web-{01AD40A5-2D4D-0FBD-F550-55F60532AF05}" dt="2025-05-03T21:26:43.953" v="8"/>
          <pc:sldLayoutMkLst>
            <pc:docMk/>
            <pc:sldMasterMk cId="4232098935" sldId="2147483753"/>
            <pc:sldLayoutMk cId="2832204489" sldId="2147483775"/>
          </pc:sldLayoutMkLst>
        </pc:sldLayoutChg>
        <pc:sldLayoutChg chg="add mod replId">
          <pc:chgData name="DOGRA, Ojesvi" userId="S::ojesvi.dogra@student.ottawa.edu::71700b69-b83c-4a08-abcb-fb993ab7e864" providerId="AD" clId="Web-{01AD40A5-2D4D-0FBD-F550-55F60532AF05}" dt="2025-05-03T21:26:43.953" v="8"/>
          <pc:sldLayoutMkLst>
            <pc:docMk/>
            <pc:sldMasterMk cId="4232098935" sldId="2147483753"/>
            <pc:sldLayoutMk cId="628297157" sldId="2147483776"/>
          </pc:sldLayoutMkLst>
        </pc:sldLayoutChg>
      </pc:sldMasterChg>
    </pc:docChg>
  </pc:docChgLst>
  <pc:docChgLst>
    <pc:chgData name="DOGRA, Ojesvi" userId="S::ojesvi.dogra@student.ottawa.edu::71700b69-b83c-4a08-abcb-fb993ab7e864" providerId="AD" clId="Web-{EC7A2C84-70DE-B893-8FA2-198D6358FC6D}"/>
    <pc:docChg chg="modSld">
      <pc:chgData name="DOGRA, Ojesvi" userId="S::ojesvi.dogra@student.ottawa.edu::71700b69-b83c-4a08-abcb-fb993ab7e864" providerId="AD" clId="Web-{EC7A2C84-70DE-B893-8FA2-198D6358FC6D}" dt="2025-05-04T04:34:27.289" v="2" actId="20577"/>
      <pc:docMkLst>
        <pc:docMk/>
      </pc:docMkLst>
      <pc:sldChg chg="addSp delSp modSp">
        <pc:chgData name="DOGRA, Ojesvi" userId="S::ojesvi.dogra@student.ottawa.edu::71700b69-b83c-4a08-abcb-fb993ab7e864" providerId="AD" clId="Web-{EC7A2C84-70DE-B893-8FA2-198D6358FC6D}" dt="2025-05-04T04:34:27.289" v="2" actId="20577"/>
        <pc:sldMkLst>
          <pc:docMk/>
          <pc:sldMk cId="906823933" sldId="276"/>
        </pc:sldMkLst>
        <pc:spChg chg="mod">
          <ac:chgData name="DOGRA, Ojesvi" userId="S::ojesvi.dogra@student.ottawa.edu::71700b69-b83c-4a08-abcb-fb993ab7e864" providerId="AD" clId="Web-{EC7A2C84-70DE-B893-8FA2-198D6358FC6D}" dt="2025-05-04T04:34:27.289" v="2" actId="20577"/>
          <ac:spMkLst>
            <pc:docMk/>
            <pc:sldMk cId="906823933" sldId="276"/>
            <ac:spMk id="2" creationId="{F3200CA2-A710-4EE9-859B-F83C21EB41BE}"/>
          </ac:spMkLst>
        </pc:spChg>
        <pc:spChg chg="add del mod">
          <ac:chgData name="DOGRA, Ojesvi" userId="S::ojesvi.dogra@student.ottawa.edu::71700b69-b83c-4a08-abcb-fb993ab7e864" providerId="AD" clId="Web-{EC7A2C84-70DE-B893-8FA2-198D6358FC6D}" dt="2025-05-04T04:34:23.039" v="1"/>
          <ac:spMkLst>
            <pc:docMk/>
            <pc:sldMk cId="906823933" sldId="276"/>
            <ac:spMk id="5" creationId="{CF0364FD-7E8F-7F65-0079-53D54E0701A0}"/>
          </ac:spMkLst>
        </pc:spChg>
        <pc:spChg chg="del">
          <ac:chgData name="DOGRA, Ojesvi" userId="S::ojesvi.dogra@student.ottawa.edu::71700b69-b83c-4a08-abcb-fb993ab7e864" providerId="AD" clId="Web-{EC7A2C84-70DE-B893-8FA2-198D6358FC6D}" dt="2025-05-04T04:34:13.054" v="0"/>
          <ac:spMkLst>
            <pc:docMk/>
            <pc:sldMk cId="906823933" sldId="276"/>
            <ac:spMk id="7" creationId="{B9C4F9D7-604A-B630-095E-9DB0F5868828}"/>
          </ac:spMkLst>
        </pc:spChg>
        <pc:spChg chg="del">
          <ac:chgData name="DOGRA, Ojesvi" userId="S::ojesvi.dogra@student.ottawa.edu::71700b69-b83c-4a08-abcb-fb993ab7e864" providerId="AD" clId="Web-{EC7A2C84-70DE-B893-8FA2-198D6358FC6D}" dt="2025-05-04T04:34:23.039" v="1"/>
          <ac:spMkLst>
            <pc:docMk/>
            <pc:sldMk cId="906823933" sldId="276"/>
            <ac:spMk id="58" creationId="{079CE317-680B-449C-A423-71C1FE069B4C}"/>
          </ac:spMkLst>
        </pc:spChg>
        <pc:spChg chg="add">
          <ac:chgData name="DOGRA, Ojesvi" userId="S::ojesvi.dogra@student.ottawa.edu::71700b69-b83c-4a08-abcb-fb993ab7e864" providerId="AD" clId="Web-{EC7A2C84-70DE-B893-8FA2-198D6358FC6D}" dt="2025-05-04T04:34:23.039" v="1"/>
          <ac:spMkLst>
            <pc:docMk/>
            <pc:sldMk cId="906823933" sldId="276"/>
            <ac:spMk id="75" creationId="{6288FC2F-B192-42B2-90BE-517E1039BE0B}"/>
          </ac:spMkLst>
        </pc:spChg>
        <pc:spChg chg="add">
          <ac:chgData name="DOGRA, Ojesvi" userId="S::ojesvi.dogra@student.ottawa.edu::71700b69-b83c-4a08-abcb-fb993ab7e864" providerId="AD" clId="Web-{EC7A2C84-70DE-B893-8FA2-198D6358FC6D}" dt="2025-05-04T04:34:23.039" v="1"/>
          <ac:spMkLst>
            <pc:docMk/>
            <pc:sldMk cId="906823933" sldId="276"/>
            <ac:spMk id="77" creationId="{A000C36E-AAFD-4188-BB55-FAE4A82728C9}"/>
          </ac:spMkLst>
        </pc:spChg>
        <pc:spChg chg="add">
          <ac:chgData name="DOGRA, Ojesvi" userId="S::ojesvi.dogra@student.ottawa.edu::71700b69-b83c-4a08-abcb-fb993ab7e864" providerId="AD" clId="Web-{EC7A2C84-70DE-B893-8FA2-198D6358FC6D}" dt="2025-05-04T04:34:23.039" v="1"/>
          <ac:spMkLst>
            <pc:docMk/>
            <pc:sldMk cId="906823933" sldId="276"/>
            <ac:spMk id="81" creationId="{2065753A-F15B-43F6-B811-03D54342667C}"/>
          </ac:spMkLst>
        </pc:spChg>
        <pc:spChg chg="add">
          <ac:chgData name="DOGRA, Ojesvi" userId="S::ojesvi.dogra@student.ottawa.edu::71700b69-b83c-4a08-abcb-fb993ab7e864" providerId="AD" clId="Web-{EC7A2C84-70DE-B893-8FA2-198D6358FC6D}" dt="2025-05-04T04:34:23.039" v="1"/>
          <ac:spMkLst>
            <pc:docMk/>
            <pc:sldMk cId="906823933" sldId="276"/>
            <ac:spMk id="85" creationId="{3394EDF3-F539-40F8-9354-FE028858291C}"/>
          </ac:spMkLst>
        </pc:spChg>
        <pc:spChg chg="add">
          <ac:chgData name="DOGRA, Ojesvi" userId="S::ojesvi.dogra@student.ottawa.edu::71700b69-b83c-4a08-abcb-fb993ab7e864" providerId="AD" clId="Web-{EC7A2C84-70DE-B893-8FA2-198D6358FC6D}" dt="2025-05-04T04:34:23.039" v="1"/>
          <ac:spMkLst>
            <pc:docMk/>
            <pc:sldMk cId="906823933" sldId="276"/>
            <ac:spMk id="87" creationId="{25236E71-242B-4CE7-96BC-B66F91F9DF65}"/>
          </ac:spMkLst>
        </pc:spChg>
        <pc:spChg chg="add">
          <ac:chgData name="DOGRA, Ojesvi" userId="S::ojesvi.dogra@student.ottawa.edu::71700b69-b83c-4a08-abcb-fb993ab7e864" providerId="AD" clId="Web-{EC7A2C84-70DE-B893-8FA2-198D6358FC6D}" dt="2025-05-04T04:34:23.039" v="1"/>
          <ac:spMkLst>
            <pc:docMk/>
            <pc:sldMk cId="906823933" sldId="276"/>
            <ac:spMk id="89" creationId="{683A5930-ABB0-4C7A-8E96-AB945DFB0D3E}"/>
          </ac:spMkLst>
        </pc:spChg>
        <pc:spChg chg="add">
          <ac:chgData name="DOGRA, Ojesvi" userId="S::ojesvi.dogra@student.ottawa.edu::71700b69-b83c-4a08-abcb-fb993ab7e864" providerId="AD" clId="Web-{EC7A2C84-70DE-B893-8FA2-198D6358FC6D}" dt="2025-05-04T04:34:23.039" v="1"/>
          <ac:spMkLst>
            <pc:docMk/>
            <pc:sldMk cId="906823933" sldId="276"/>
            <ac:spMk id="91" creationId="{33E51D9F-DA72-49DE-9183-76B062B38581}"/>
          </ac:spMkLst>
        </pc:spChg>
      </pc:sldChg>
    </pc:docChg>
  </pc:docChgLst>
  <pc:docChgLst>
    <pc:chgData name="DOGRA, Ojesvi" userId="S::ojesvi.dogra@student.ottawa.edu::71700b69-b83c-4a08-abcb-fb993ab7e864" providerId="AD" clId="Web-{CF7D35D0-9FE8-BF89-E899-78A7FBC5F831}"/>
    <pc:docChg chg="modSld">
      <pc:chgData name="DOGRA, Ojesvi" userId="S::ojesvi.dogra@student.ottawa.edu::71700b69-b83c-4a08-abcb-fb993ab7e864" providerId="AD" clId="Web-{CF7D35D0-9FE8-BF89-E899-78A7FBC5F831}" dt="2025-05-04T04:23:12.935" v="19"/>
      <pc:docMkLst>
        <pc:docMk/>
      </pc:docMkLst>
      <pc:sldChg chg="modSp">
        <pc:chgData name="DOGRA, Ojesvi" userId="S::ojesvi.dogra@student.ottawa.edu::71700b69-b83c-4a08-abcb-fb993ab7e864" providerId="AD" clId="Web-{CF7D35D0-9FE8-BF89-E899-78A7FBC5F831}" dt="2025-05-04T04:22:28.044" v="12" actId="20577"/>
        <pc:sldMkLst>
          <pc:docMk/>
          <pc:sldMk cId="1092387687" sldId="272"/>
        </pc:sldMkLst>
        <pc:spChg chg="mod">
          <ac:chgData name="DOGRA, Ojesvi" userId="S::ojesvi.dogra@student.ottawa.edu::71700b69-b83c-4a08-abcb-fb993ab7e864" providerId="AD" clId="Web-{CF7D35D0-9FE8-BF89-E899-78A7FBC5F831}" dt="2025-05-04T04:22:28.044" v="12" actId="20577"/>
          <ac:spMkLst>
            <pc:docMk/>
            <pc:sldMk cId="1092387687" sldId="272"/>
            <ac:spMk id="2" creationId="{A99C6EE0-2A5B-0112-FADA-B68BDF4E9417}"/>
          </ac:spMkLst>
        </pc:spChg>
      </pc:sldChg>
      <pc:sldChg chg="modSp">
        <pc:chgData name="DOGRA, Ojesvi" userId="S::ojesvi.dogra@student.ottawa.edu::71700b69-b83c-4a08-abcb-fb993ab7e864" providerId="AD" clId="Web-{CF7D35D0-9FE8-BF89-E899-78A7FBC5F831}" dt="2025-05-04T04:22:15.810" v="6" actId="14100"/>
        <pc:sldMkLst>
          <pc:docMk/>
          <pc:sldMk cId="3459155476" sldId="274"/>
        </pc:sldMkLst>
        <pc:spChg chg="mod">
          <ac:chgData name="DOGRA, Ojesvi" userId="S::ojesvi.dogra@student.ottawa.edu::71700b69-b83c-4a08-abcb-fb993ab7e864" providerId="AD" clId="Web-{CF7D35D0-9FE8-BF89-E899-78A7FBC5F831}" dt="2025-05-04T04:22:15.810" v="6" actId="14100"/>
          <ac:spMkLst>
            <pc:docMk/>
            <pc:sldMk cId="3459155476" sldId="274"/>
            <ac:spMk id="2" creationId="{E1DCBB47-F968-4B65-480B-1E41EF4A58AF}"/>
          </ac:spMkLst>
        </pc:spChg>
      </pc:sldChg>
      <pc:sldChg chg="delSp modSp">
        <pc:chgData name="DOGRA, Ojesvi" userId="S::ojesvi.dogra@student.ottawa.edu::71700b69-b83c-4a08-abcb-fb993ab7e864" providerId="AD" clId="Web-{CF7D35D0-9FE8-BF89-E899-78A7FBC5F831}" dt="2025-05-04T04:22:54.888" v="17"/>
        <pc:sldMkLst>
          <pc:docMk/>
          <pc:sldMk cId="1735724408" sldId="275"/>
        </pc:sldMkLst>
        <pc:spChg chg="mod">
          <ac:chgData name="DOGRA, Ojesvi" userId="S::ojesvi.dogra@student.ottawa.edu::71700b69-b83c-4a08-abcb-fb993ab7e864" providerId="AD" clId="Web-{CF7D35D0-9FE8-BF89-E899-78A7FBC5F831}" dt="2025-05-04T04:22:25.778" v="11" actId="20577"/>
          <ac:spMkLst>
            <pc:docMk/>
            <pc:sldMk cId="1735724408" sldId="275"/>
            <ac:spMk id="3" creationId="{53FC8572-A7E9-E40B-A76C-5D42A8053E09}"/>
          </ac:spMkLst>
        </pc:spChg>
        <pc:spChg chg="del mod">
          <ac:chgData name="DOGRA, Ojesvi" userId="S::ojesvi.dogra@student.ottawa.edu::71700b69-b83c-4a08-abcb-fb993ab7e864" providerId="AD" clId="Web-{CF7D35D0-9FE8-BF89-E899-78A7FBC5F831}" dt="2025-05-04T04:22:54.888" v="17"/>
          <ac:spMkLst>
            <pc:docMk/>
            <pc:sldMk cId="1735724408" sldId="275"/>
            <ac:spMk id="13" creationId="{174B5062-E606-0795-875C-478F39FEBF2F}"/>
          </ac:spMkLst>
        </pc:spChg>
      </pc:sldChg>
      <pc:sldChg chg="delSp modSp">
        <pc:chgData name="DOGRA, Ojesvi" userId="S::ojesvi.dogra@student.ottawa.edu::71700b69-b83c-4a08-abcb-fb993ab7e864" providerId="AD" clId="Web-{CF7D35D0-9FE8-BF89-E899-78A7FBC5F831}" dt="2025-05-04T04:23:03.279" v="18"/>
        <pc:sldMkLst>
          <pc:docMk/>
          <pc:sldMk cId="906823933" sldId="276"/>
        </pc:sldMkLst>
        <pc:spChg chg="mod">
          <ac:chgData name="DOGRA, Ojesvi" userId="S::ojesvi.dogra@student.ottawa.edu::71700b69-b83c-4a08-abcb-fb993ab7e864" providerId="AD" clId="Web-{CF7D35D0-9FE8-BF89-E899-78A7FBC5F831}" dt="2025-05-04T04:22:21.653" v="8" actId="20577"/>
          <ac:spMkLst>
            <pc:docMk/>
            <pc:sldMk cId="906823933" sldId="276"/>
            <ac:spMk id="2" creationId="{F3200CA2-A710-4EE9-859B-F83C21EB41BE}"/>
          </ac:spMkLst>
        </pc:spChg>
        <pc:spChg chg="del mod">
          <ac:chgData name="DOGRA, Ojesvi" userId="S::ojesvi.dogra@student.ottawa.edu::71700b69-b83c-4a08-abcb-fb993ab7e864" providerId="AD" clId="Web-{CF7D35D0-9FE8-BF89-E899-78A7FBC5F831}" dt="2025-05-04T04:23:03.279" v="18"/>
          <ac:spMkLst>
            <pc:docMk/>
            <pc:sldMk cId="906823933" sldId="276"/>
            <ac:spMk id="12" creationId="{65D3D959-B9A2-6198-BADF-B1C70A77500E}"/>
          </ac:spMkLst>
        </pc:spChg>
      </pc:sldChg>
      <pc:sldChg chg="delSp modSp">
        <pc:chgData name="DOGRA, Ojesvi" userId="S::ojesvi.dogra@student.ottawa.edu::71700b69-b83c-4a08-abcb-fb993ab7e864" providerId="AD" clId="Web-{CF7D35D0-9FE8-BF89-E899-78A7FBC5F831}" dt="2025-05-04T04:23:12.935" v="19"/>
        <pc:sldMkLst>
          <pc:docMk/>
          <pc:sldMk cId="3180403134" sldId="277"/>
        </pc:sldMkLst>
        <pc:spChg chg="mod">
          <ac:chgData name="DOGRA, Ojesvi" userId="S::ojesvi.dogra@student.ottawa.edu::71700b69-b83c-4a08-abcb-fb993ab7e864" providerId="AD" clId="Web-{CF7D35D0-9FE8-BF89-E899-78A7FBC5F831}" dt="2025-05-04T04:22:38.107" v="14" actId="20577"/>
          <ac:spMkLst>
            <pc:docMk/>
            <pc:sldMk cId="3180403134" sldId="277"/>
            <ac:spMk id="3" creationId="{BA20B766-E7BF-EEB5-7053-A5F258AAC058}"/>
          </ac:spMkLst>
        </pc:spChg>
        <pc:spChg chg="del">
          <ac:chgData name="DOGRA, Ojesvi" userId="S::ojesvi.dogra@student.ottawa.edu::71700b69-b83c-4a08-abcb-fb993ab7e864" providerId="AD" clId="Web-{CF7D35D0-9FE8-BF89-E899-78A7FBC5F831}" dt="2025-05-04T04:23:12.935" v="19"/>
          <ac:spMkLst>
            <pc:docMk/>
            <pc:sldMk cId="3180403134" sldId="277"/>
            <ac:spMk id="6" creationId="{1481FCB1-CC86-5D0F-EDBD-DD116BA87EBF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A45BA1-980A-4507-BE5A-5C1E7C2FFD8F}" type="datetimeFigureOut">
              <a:rPr lang="en-US"/>
              <a:t>5/3/2025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E03411-58E2-43FD-AE1D-AD77DFF8CB20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81910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A3416D-7FED-43BC-AA7C-D92DBA01ED64}" type="datetimeFigureOut">
              <a:rPr lang="en-US"/>
              <a:t>5/3/2025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DC57A8-AE18-4654-B6AF-04B3577165B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813978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5/3/2025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r>
              <a:rPr lang="en-US"/>
              <a:t>
            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0973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5/3/2025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961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5/3/2025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1362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5/3/2025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2030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5/3/2025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8301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5/3/2025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4249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5/3/2025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1809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5/3/2025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3378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5/3/2025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3048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image right"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601311EC-B9EA-FD1D-3466-BA7090196DCD}"/>
              </a:ext>
            </a:extLst>
          </p:cNvPr>
          <p:cNvSpPr/>
          <p:nvPr userDrawn="1"/>
        </p:nvSpPr>
        <p:spPr>
          <a:xfrm>
            <a:off x="0" y="4480560"/>
            <a:ext cx="12192000" cy="2377440"/>
          </a:xfrm>
          <a:prstGeom prst="rect">
            <a:avLst/>
          </a:prstGeom>
          <a:solidFill>
            <a:schemeClr val="accent3">
              <a:lumMod val="40000"/>
              <a:lumOff val="6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4D12E24-380B-5C35-5E46-BBA5811BCBE2}"/>
              </a:ext>
            </a:extLst>
          </p:cNvPr>
          <p:cNvSpPr/>
          <p:nvPr userDrawn="1"/>
        </p:nvSpPr>
        <p:spPr>
          <a:xfrm>
            <a:off x="685800" y="548640"/>
            <a:ext cx="578411" cy="578411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88720"/>
            <a:ext cx="6492240" cy="4023360"/>
          </a:xfrm>
        </p:spPr>
        <p:txBody>
          <a:bodyPr anchor="b">
            <a:normAutofit/>
          </a:bodyPr>
          <a:lstStyle>
            <a:lvl1pPr algn="l">
              <a:defRPr sz="44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B6FA7872-6944-2A5F-BBB4-BC1FC7FCAB4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863840" y="548640"/>
            <a:ext cx="3653268" cy="5623560"/>
          </a:xfrm>
          <a:custGeom>
            <a:avLst/>
            <a:gdLst>
              <a:gd name="connsiteX0" fmla="*/ 1823887 w 3653268"/>
              <a:gd name="connsiteY0" fmla="*/ 0 h 5623560"/>
              <a:gd name="connsiteX1" fmla="*/ 1829381 w 3653268"/>
              <a:gd name="connsiteY1" fmla="*/ 0 h 5623560"/>
              <a:gd name="connsiteX2" fmla="*/ 2011505 w 3653268"/>
              <a:gd name="connsiteY2" fmla="*/ 8739 h 5623560"/>
              <a:gd name="connsiteX3" fmla="*/ 3653268 w 3653268"/>
              <a:gd name="connsiteY3" fmla="*/ 1725481 h 5623560"/>
              <a:gd name="connsiteX4" fmla="*/ 3653268 w 3653268"/>
              <a:gd name="connsiteY4" fmla="*/ 5623560 h 5623560"/>
              <a:gd name="connsiteX5" fmla="*/ 0 w 3653268"/>
              <a:gd name="connsiteY5" fmla="*/ 5623560 h 5623560"/>
              <a:gd name="connsiteX6" fmla="*/ 0 w 3653268"/>
              <a:gd name="connsiteY6" fmla="*/ 1725481 h 5623560"/>
              <a:gd name="connsiteX7" fmla="*/ 1641763 w 3653268"/>
              <a:gd name="connsiteY7" fmla="*/ 8739 h 5623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653268" h="5623560">
                <a:moveTo>
                  <a:pt x="1823887" y="0"/>
                </a:moveTo>
                <a:lnTo>
                  <a:pt x="1829381" y="0"/>
                </a:lnTo>
                <a:lnTo>
                  <a:pt x="2011505" y="8739"/>
                </a:lnTo>
                <a:cubicBezTo>
                  <a:pt x="2923328" y="96739"/>
                  <a:pt x="3636144" y="828758"/>
                  <a:pt x="3653268" y="1725481"/>
                </a:cubicBezTo>
                <a:lnTo>
                  <a:pt x="3653268" y="5623560"/>
                </a:lnTo>
                <a:lnTo>
                  <a:pt x="0" y="5623560"/>
                </a:lnTo>
                <a:lnTo>
                  <a:pt x="0" y="1725481"/>
                </a:lnTo>
                <a:cubicBezTo>
                  <a:pt x="17125" y="828758"/>
                  <a:pt x="729940" y="96739"/>
                  <a:pt x="1641763" y="8739"/>
                </a:cubicBez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7861733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break"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>
            <a:extLst>
              <a:ext uri="{FF2B5EF4-FFF2-40B4-BE49-F238E27FC236}">
                <a16:creationId xmlns:a16="http://schemas.microsoft.com/office/drawing/2014/main" id="{71597917-38AA-8B6D-AFBB-09B6ADB2E443}"/>
              </a:ext>
            </a:extLst>
          </p:cNvPr>
          <p:cNvSpPr/>
          <p:nvPr userDrawn="1"/>
        </p:nvSpPr>
        <p:spPr>
          <a:xfrm>
            <a:off x="685800" y="548640"/>
            <a:ext cx="578411" cy="578411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73B8848-B088-BAC3-E8EB-31B7FB10C69B}"/>
              </a:ext>
            </a:extLst>
          </p:cNvPr>
          <p:cNvSpPr/>
          <p:nvPr userDrawn="1"/>
        </p:nvSpPr>
        <p:spPr>
          <a:xfrm rot="16200000">
            <a:off x="7574278" y="2240280"/>
            <a:ext cx="6858003" cy="2377440"/>
          </a:xfrm>
          <a:prstGeom prst="rect">
            <a:avLst/>
          </a:prstGeom>
          <a:solidFill>
            <a:schemeClr val="accent6">
              <a:lumMod val="40000"/>
              <a:lumOff val="6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9">
            <a:extLst>
              <a:ext uri="{FF2B5EF4-FFF2-40B4-BE49-F238E27FC236}">
                <a16:creationId xmlns:a16="http://schemas.microsoft.com/office/drawing/2014/main" id="{AA597258-D304-5419-1821-3B20EC0FBBAF}"/>
              </a:ext>
            </a:extLst>
          </p:cNvPr>
          <p:cNvSpPr>
            <a:spLocks noChangeAspect="1"/>
          </p:cNvSpPr>
          <p:nvPr userDrawn="1"/>
        </p:nvSpPr>
        <p:spPr>
          <a:xfrm rot="5400000" flipH="1">
            <a:off x="8157423" y="1333898"/>
            <a:ext cx="3227725" cy="1613182"/>
          </a:xfrm>
          <a:custGeom>
            <a:avLst/>
            <a:gdLst>
              <a:gd name="connsiteX0" fmla="*/ 2178147 w 4602868"/>
              <a:gd name="connsiteY0" fmla="*/ 568176 h 2300460"/>
              <a:gd name="connsiteX1" fmla="*/ 2516044 w 4602868"/>
              <a:gd name="connsiteY1" fmla="*/ 1093324 h 2300460"/>
              <a:gd name="connsiteX2" fmla="*/ 1862725 w 4602868"/>
              <a:gd name="connsiteY2" fmla="*/ 1618304 h 2300460"/>
              <a:gd name="connsiteX3" fmla="*/ 2072036 w 4602868"/>
              <a:gd name="connsiteY3" fmla="*/ 641782 h 2300460"/>
              <a:gd name="connsiteX4" fmla="*/ 2148256 w 4602868"/>
              <a:gd name="connsiteY4" fmla="*/ 573392 h 2300460"/>
              <a:gd name="connsiteX5" fmla="*/ 2178147 w 4602868"/>
              <a:gd name="connsiteY5" fmla="*/ 568176 h 2300460"/>
              <a:gd name="connsiteX6" fmla="*/ 1839341 w 4602868"/>
              <a:gd name="connsiteY6" fmla="*/ 547418 h 2300460"/>
              <a:gd name="connsiteX7" fmla="*/ 1839351 w 4602868"/>
              <a:gd name="connsiteY7" fmla="*/ 547418 h 2300460"/>
              <a:gd name="connsiteX8" fmla="*/ 1958851 w 4602868"/>
              <a:gd name="connsiteY8" fmla="*/ 696179 h 2300460"/>
              <a:gd name="connsiteX9" fmla="*/ 645246 w 4602868"/>
              <a:gd name="connsiteY9" fmla="*/ 1928400 h 2300460"/>
              <a:gd name="connsiteX10" fmla="*/ 584347 w 4602868"/>
              <a:gd name="connsiteY10" fmla="*/ 1361329 h 2300460"/>
              <a:gd name="connsiteX11" fmla="*/ 1593777 w 4602868"/>
              <a:gd name="connsiteY11" fmla="*/ 651183 h 2300460"/>
              <a:gd name="connsiteX12" fmla="*/ 1839341 w 4602868"/>
              <a:gd name="connsiteY12" fmla="*/ 547418 h 2300460"/>
              <a:gd name="connsiteX13" fmla="*/ 2598006 w 4602868"/>
              <a:gd name="connsiteY13" fmla="*/ 525738 h 2300460"/>
              <a:gd name="connsiteX14" fmla="*/ 2760922 w 4602868"/>
              <a:gd name="connsiteY14" fmla="*/ 558162 h 2300460"/>
              <a:gd name="connsiteX15" fmla="*/ 3613915 w 4602868"/>
              <a:gd name="connsiteY15" fmla="*/ 956498 h 2300460"/>
              <a:gd name="connsiteX16" fmla="*/ 4202503 w 4602868"/>
              <a:gd name="connsiteY16" fmla="*/ 1393228 h 2300460"/>
              <a:gd name="connsiteX17" fmla="*/ 4138799 w 4602868"/>
              <a:gd name="connsiteY17" fmla="*/ 2027679 h 2300460"/>
              <a:gd name="connsiteX18" fmla="*/ 3307457 w 4602868"/>
              <a:gd name="connsiteY18" fmla="*/ 2195929 h 2300460"/>
              <a:gd name="connsiteX19" fmla="*/ 2896044 w 4602868"/>
              <a:gd name="connsiteY19" fmla="*/ 1657766 h 2300460"/>
              <a:gd name="connsiteX20" fmla="*/ 2525817 w 4602868"/>
              <a:gd name="connsiteY20" fmla="*/ 735527 h 2300460"/>
              <a:gd name="connsiteX21" fmla="*/ 2556849 w 4602868"/>
              <a:gd name="connsiteY21" fmla="*/ 527425 h 2300460"/>
              <a:gd name="connsiteX22" fmla="*/ 2598006 w 4602868"/>
              <a:gd name="connsiteY22" fmla="*/ 525738 h 2300460"/>
              <a:gd name="connsiteX23" fmla="*/ 777044 w 4602868"/>
              <a:gd name="connsiteY23" fmla="*/ 92729 h 2300460"/>
              <a:gd name="connsiteX24" fmla="*/ 1645278 w 4602868"/>
              <a:gd name="connsiteY24" fmla="*/ 541579 h 2300460"/>
              <a:gd name="connsiteX25" fmla="*/ 1173609 w 4602868"/>
              <a:gd name="connsiteY25" fmla="*/ 749205 h 2300460"/>
              <a:gd name="connsiteX26" fmla="*/ 109147 w 4602868"/>
              <a:gd name="connsiteY26" fmla="*/ 787305 h 2300460"/>
              <a:gd name="connsiteX27" fmla="*/ 415742 w 4602868"/>
              <a:gd name="connsiteY27" fmla="*/ 134918 h 2300460"/>
              <a:gd name="connsiteX28" fmla="*/ 707388 w 4602868"/>
              <a:gd name="connsiteY28" fmla="*/ 93066 h 2300460"/>
              <a:gd name="connsiteX29" fmla="*/ 707389 w 4602868"/>
              <a:gd name="connsiteY29" fmla="*/ 93066 h 2300460"/>
              <a:gd name="connsiteX30" fmla="*/ 777044 w 4602868"/>
              <a:gd name="connsiteY30" fmla="*/ 92729 h 2300460"/>
              <a:gd name="connsiteX31" fmla="*/ 3787194 w 4602868"/>
              <a:gd name="connsiteY31" fmla="*/ 159 h 2300460"/>
              <a:gd name="connsiteX32" fmla="*/ 4602200 w 4602868"/>
              <a:gd name="connsiteY32" fmla="*/ 303731 h 2300460"/>
              <a:gd name="connsiteX33" fmla="*/ 3025575 w 4602868"/>
              <a:gd name="connsiteY33" fmla="*/ 496002 h 2300460"/>
              <a:gd name="connsiteX34" fmla="*/ 2630449 w 4602868"/>
              <a:gd name="connsiteY34" fmla="*/ 349289 h 2300460"/>
              <a:gd name="connsiteX35" fmla="*/ 3787194 w 4602868"/>
              <a:gd name="connsiteY35" fmla="*/ 159 h 2300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4602868" h="2300460">
                <a:moveTo>
                  <a:pt x="2178147" y="568176"/>
                </a:moveTo>
                <a:cubicBezTo>
                  <a:pt x="2325928" y="567567"/>
                  <a:pt x="2447947" y="936162"/>
                  <a:pt x="2516044" y="1093324"/>
                </a:cubicBezTo>
                <a:cubicBezTo>
                  <a:pt x="3081820" y="2399164"/>
                  <a:pt x="1711887" y="2753370"/>
                  <a:pt x="1862725" y="1618304"/>
                </a:cubicBezTo>
                <a:cubicBezTo>
                  <a:pt x="1905587" y="1295740"/>
                  <a:pt x="1952821" y="992321"/>
                  <a:pt x="2072036" y="641782"/>
                </a:cubicBezTo>
                <a:cubicBezTo>
                  <a:pt x="2091220" y="619941"/>
                  <a:pt x="2108022" y="583746"/>
                  <a:pt x="2148256" y="573392"/>
                </a:cubicBezTo>
                <a:cubicBezTo>
                  <a:pt x="2158328" y="569898"/>
                  <a:pt x="2168295" y="568216"/>
                  <a:pt x="2178147" y="568176"/>
                </a:cubicBezTo>
                <a:close/>
                <a:moveTo>
                  <a:pt x="1839341" y="547418"/>
                </a:moveTo>
                <a:lnTo>
                  <a:pt x="1839351" y="547418"/>
                </a:lnTo>
                <a:cubicBezTo>
                  <a:pt x="1919589" y="538826"/>
                  <a:pt x="1987245" y="576479"/>
                  <a:pt x="1958851" y="696179"/>
                </a:cubicBezTo>
                <a:cubicBezTo>
                  <a:pt x="1805232" y="1206357"/>
                  <a:pt x="1184412" y="2862365"/>
                  <a:pt x="645246" y="1928400"/>
                </a:cubicBezTo>
                <a:cubicBezTo>
                  <a:pt x="534667" y="1716354"/>
                  <a:pt x="477751" y="1560449"/>
                  <a:pt x="584347" y="1361329"/>
                </a:cubicBezTo>
                <a:cubicBezTo>
                  <a:pt x="822061" y="1050281"/>
                  <a:pt x="1269489" y="854228"/>
                  <a:pt x="1593777" y="651183"/>
                </a:cubicBezTo>
                <a:cubicBezTo>
                  <a:pt x="1708487" y="579355"/>
                  <a:pt x="1791059" y="556171"/>
                  <a:pt x="1839341" y="547418"/>
                </a:cubicBezTo>
                <a:close/>
                <a:moveTo>
                  <a:pt x="2598006" y="525738"/>
                </a:moveTo>
                <a:cubicBezTo>
                  <a:pt x="2636311" y="526825"/>
                  <a:pt x="2672197" y="536581"/>
                  <a:pt x="2760922" y="558162"/>
                </a:cubicBezTo>
                <a:cubicBezTo>
                  <a:pt x="3129464" y="657041"/>
                  <a:pt x="3308934" y="769341"/>
                  <a:pt x="3613915" y="956498"/>
                </a:cubicBezTo>
                <a:cubicBezTo>
                  <a:pt x="3821550" y="1096753"/>
                  <a:pt x="4036529" y="1205957"/>
                  <a:pt x="4202503" y="1393228"/>
                </a:cubicBezTo>
                <a:cubicBezTo>
                  <a:pt x="4439027" y="1611265"/>
                  <a:pt x="4314221" y="1865040"/>
                  <a:pt x="4138799" y="2027679"/>
                </a:cubicBezTo>
                <a:cubicBezTo>
                  <a:pt x="3976360" y="2178298"/>
                  <a:pt x="3504872" y="2271776"/>
                  <a:pt x="3307457" y="2195929"/>
                </a:cubicBezTo>
                <a:cubicBezTo>
                  <a:pt x="3059265" y="2100564"/>
                  <a:pt x="3050892" y="1981997"/>
                  <a:pt x="2896044" y="1657766"/>
                </a:cubicBezTo>
                <a:cubicBezTo>
                  <a:pt x="2730109" y="1358062"/>
                  <a:pt x="2640507" y="1032155"/>
                  <a:pt x="2525817" y="735527"/>
                </a:cubicBezTo>
                <a:cubicBezTo>
                  <a:pt x="2496042" y="660232"/>
                  <a:pt x="2446721" y="537817"/>
                  <a:pt x="2556849" y="527425"/>
                </a:cubicBezTo>
                <a:cubicBezTo>
                  <a:pt x="2572201" y="525977"/>
                  <a:pt x="2585238" y="525376"/>
                  <a:pt x="2598006" y="525738"/>
                </a:cubicBezTo>
                <a:close/>
                <a:moveTo>
                  <a:pt x="777044" y="92729"/>
                </a:moveTo>
                <a:cubicBezTo>
                  <a:pt x="1188588" y="94029"/>
                  <a:pt x="2482213" y="146601"/>
                  <a:pt x="1645278" y="541579"/>
                </a:cubicBezTo>
                <a:cubicBezTo>
                  <a:pt x="1527625" y="597110"/>
                  <a:pt x="1363862" y="678434"/>
                  <a:pt x="1173609" y="749205"/>
                </a:cubicBezTo>
                <a:cubicBezTo>
                  <a:pt x="881687" y="844664"/>
                  <a:pt x="343488" y="1088276"/>
                  <a:pt x="109147" y="787305"/>
                </a:cubicBezTo>
                <a:cubicBezTo>
                  <a:pt x="-103672" y="469075"/>
                  <a:pt x="-7240" y="219729"/>
                  <a:pt x="415742" y="134918"/>
                </a:cubicBezTo>
                <a:cubicBezTo>
                  <a:pt x="540594" y="109887"/>
                  <a:pt x="615632" y="98076"/>
                  <a:pt x="707388" y="93066"/>
                </a:cubicBezTo>
                <a:lnTo>
                  <a:pt x="707389" y="93066"/>
                </a:lnTo>
                <a:cubicBezTo>
                  <a:pt x="726092" y="92783"/>
                  <a:pt x="749608" y="92642"/>
                  <a:pt x="777044" y="92729"/>
                </a:cubicBezTo>
                <a:close/>
                <a:moveTo>
                  <a:pt x="3787194" y="159"/>
                </a:moveTo>
                <a:cubicBezTo>
                  <a:pt x="4113978" y="6132"/>
                  <a:pt x="4569663" y="-47723"/>
                  <a:pt x="4602200" y="303731"/>
                </a:cubicBezTo>
                <a:cubicBezTo>
                  <a:pt x="4636205" y="1010562"/>
                  <a:pt x="3363627" y="586709"/>
                  <a:pt x="3025575" y="496002"/>
                </a:cubicBezTo>
                <a:cubicBezTo>
                  <a:pt x="2896054" y="461246"/>
                  <a:pt x="2668035" y="457331"/>
                  <a:pt x="2630449" y="349289"/>
                </a:cubicBezTo>
                <a:cubicBezTo>
                  <a:pt x="2547172" y="109888"/>
                  <a:pt x="3510578" y="-4889"/>
                  <a:pt x="3787194" y="159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0EDEBB2E-E011-7DA3-0D7D-DE789B57CB9B}"/>
              </a:ext>
            </a:extLst>
          </p:cNvPr>
          <p:cNvSpPr>
            <a:spLocks noChangeAspect="1"/>
          </p:cNvSpPr>
          <p:nvPr userDrawn="1"/>
        </p:nvSpPr>
        <p:spPr>
          <a:xfrm rot="5400000" flipH="1">
            <a:off x="8844377" y="4604811"/>
            <a:ext cx="2033695" cy="1016419"/>
          </a:xfrm>
          <a:custGeom>
            <a:avLst/>
            <a:gdLst>
              <a:gd name="connsiteX0" fmla="*/ 2178147 w 4602868"/>
              <a:gd name="connsiteY0" fmla="*/ 568176 h 2300460"/>
              <a:gd name="connsiteX1" fmla="*/ 2516044 w 4602868"/>
              <a:gd name="connsiteY1" fmla="*/ 1093324 h 2300460"/>
              <a:gd name="connsiteX2" fmla="*/ 1862725 w 4602868"/>
              <a:gd name="connsiteY2" fmla="*/ 1618304 h 2300460"/>
              <a:gd name="connsiteX3" fmla="*/ 2072036 w 4602868"/>
              <a:gd name="connsiteY3" fmla="*/ 641782 h 2300460"/>
              <a:gd name="connsiteX4" fmla="*/ 2148256 w 4602868"/>
              <a:gd name="connsiteY4" fmla="*/ 573392 h 2300460"/>
              <a:gd name="connsiteX5" fmla="*/ 2178147 w 4602868"/>
              <a:gd name="connsiteY5" fmla="*/ 568176 h 2300460"/>
              <a:gd name="connsiteX6" fmla="*/ 1839341 w 4602868"/>
              <a:gd name="connsiteY6" fmla="*/ 547418 h 2300460"/>
              <a:gd name="connsiteX7" fmla="*/ 1839351 w 4602868"/>
              <a:gd name="connsiteY7" fmla="*/ 547418 h 2300460"/>
              <a:gd name="connsiteX8" fmla="*/ 1958851 w 4602868"/>
              <a:gd name="connsiteY8" fmla="*/ 696179 h 2300460"/>
              <a:gd name="connsiteX9" fmla="*/ 645246 w 4602868"/>
              <a:gd name="connsiteY9" fmla="*/ 1928400 h 2300460"/>
              <a:gd name="connsiteX10" fmla="*/ 584347 w 4602868"/>
              <a:gd name="connsiteY10" fmla="*/ 1361329 h 2300460"/>
              <a:gd name="connsiteX11" fmla="*/ 1593777 w 4602868"/>
              <a:gd name="connsiteY11" fmla="*/ 651183 h 2300460"/>
              <a:gd name="connsiteX12" fmla="*/ 1839341 w 4602868"/>
              <a:gd name="connsiteY12" fmla="*/ 547418 h 2300460"/>
              <a:gd name="connsiteX13" fmla="*/ 2598006 w 4602868"/>
              <a:gd name="connsiteY13" fmla="*/ 525738 h 2300460"/>
              <a:gd name="connsiteX14" fmla="*/ 2760922 w 4602868"/>
              <a:gd name="connsiteY14" fmla="*/ 558162 h 2300460"/>
              <a:gd name="connsiteX15" fmla="*/ 3613915 w 4602868"/>
              <a:gd name="connsiteY15" fmla="*/ 956498 h 2300460"/>
              <a:gd name="connsiteX16" fmla="*/ 4202503 w 4602868"/>
              <a:gd name="connsiteY16" fmla="*/ 1393228 h 2300460"/>
              <a:gd name="connsiteX17" fmla="*/ 4138799 w 4602868"/>
              <a:gd name="connsiteY17" fmla="*/ 2027679 h 2300460"/>
              <a:gd name="connsiteX18" fmla="*/ 3307457 w 4602868"/>
              <a:gd name="connsiteY18" fmla="*/ 2195929 h 2300460"/>
              <a:gd name="connsiteX19" fmla="*/ 2896044 w 4602868"/>
              <a:gd name="connsiteY19" fmla="*/ 1657766 h 2300460"/>
              <a:gd name="connsiteX20" fmla="*/ 2525817 w 4602868"/>
              <a:gd name="connsiteY20" fmla="*/ 735527 h 2300460"/>
              <a:gd name="connsiteX21" fmla="*/ 2556849 w 4602868"/>
              <a:gd name="connsiteY21" fmla="*/ 527425 h 2300460"/>
              <a:gd name="connsiteX22" fmla="*/ 2598006 w 4602868"/>
              <a:gd name="connsiteY22" fmla="*/ 525738 h 2300460"/>
              <a:gd name="connsiteX23" fmla="*/ 777044 w 4602868"/>
              <a:gd name="connsiteY23" fmla="*/ 92729 h 2300460"/>
              <a:gd name="connsiteX24" fmla="*/ 1645278 w 4602868"/>
              <a:gd name="connsiteY24" fmla="*/ 541579 h 2300460"/>
              <a:gd name="connsiteX25" fmla="*/ 1173609 w 4602868"/>
              <a:gd name="connsiteY25" fmla="*/ 749205 h 2300460"/>
              <a:gd name="connsiteX26" fmla="*/ 109147 w 4602868"/>
              <a:gd name="connsiteY26" fmla="*/ 787305 h 2300460"/>
              <a:gd name="connsiteX27" fmla="*/ 415742 w 4602868"/>
              <a:gd name="connsiteY27" fmla="*/ 134918 h 2300460"/>
              <a:gd name="connsiteX28" fmla="*/ 707388 w 4602868"/>
              <a:gd name="connsiteY28" fmla="*/ 93066 h 2300460"/>
              <a:gd name="connsiteX29" fmla="*/ 707389 w 4602868"/>
              <a:gd name="connsiteY29" fmla="*/ 93066 h 2300460"/>
              <a:gd name="connsiteX30" fmla="*/ 777044 w 4602868"/>
              <a:gd name="connsiteY30" fmla="*/ 92729 h 2300460"/>
              <a:gd name="connsiteX31" fmla="*/ 3787194 w 4602868"/>
              <a:gd name="connsiteY31" fmla="*/ 159 h 2300460"/>
              <a:gd name="connsiteX32" fmla="*/ 4602200 w 4602868"/>
              <a:gd name="connsiteY32" fmla="*/ 303731 h 2300460"/>
              <a:gd name="connsiteX33" fmla="*/ 3025575 w 4602868"/>
              <a:gd name="connsiteY33" fmla="*/ 496002 h 2300460"/>
              <a:gd name="connsiteX34" fmla="*/ 2630449 w 4602868"/>
              <a:gd name="connsiteY34" fmla="*/ 349289 h 2300460"/>
              <a:gd name="connsiteX35" fmla="*/ 3787194 w 4602868"/>
              <a:gd name="connsiteY35" fmla="*/ 159 h 2300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4602868" h="2300460">
                <a:moveTo>
                  <a:pt x="2178147" y="568176"/>
                </a:moveTo>
                <a:cubicBezTo>
                  <a:pt x="2325928" y="567567"/>
                  <a:pt x="2447947" y="936162"/>
                  <a:pt x="2516044" y="1093324"/>
                </a:cubicBezTo>
                <a:cubicBezTo>
                  <a:pt x="3081820" y="2399164"/>
                  <a:pt x="1711887" y="2753370"/>
                  <a:pt x="1862725" y="1618304"/>
                </a:cubicBezTo>
                <a:cubicBezTo>
                  <a:pt x="1905587" y="1295740"/>
                  <a:pt x="1952821" y="992321"/>
                  <a:pt x="2072036" y="641782"/>
                </a:cubicBezTo>
                <a:cubicBezTo>
                  <a:pt x="2091220" y="619941"/>
                  <a:pt x="2108022" y="583746"/>
                  <a:pt x="2148256" y="573392"/>
                </a:cubicBezTo>
                <a:cubicBezTo>
                  <a:pt x="2158328" y="569898"/>
                  <a:pt x="2168295" y="568216"/>
                  <a:pt x="2178147" y="568176"/>
                </a:cubicBezTo>
                <a:close/>
                <a:moveTo>
                  <a:pt x="1839341" y="547418"/>
                </a:moveTo>
                <a:lnTo>
                  <a:pt x="1839351" y="547418"/>
                </a:lnTo>
                <a:cubicBezTo>
                  <a:pt x="1919589" y="538826"/>
                  <a:pt x="1987245" y="576479"/>
                  <a:pt x="1958851" y="696179"/>
                </a:cubicBezTo>
                <a:cubicBezTo>
                  <a:pt x="1805232" y="1206357"/>
                  <a:pt x="1184412" y="2862365"/>
                  <a:pt x="645246" y="1928400"/>
                </a:cubicBezTo>
                <a:cubicBezTo>
                  <a:pt x="534667" y="1716354"/>
                  <a:pt x="477751" y="1560449"/>
                  <a:pt x="584347" y="1361329"/>
                </a:cubicBezTo>
                <a:cubicBezTo>
                  <a:pt x="822061" y="1050281"/>
                  <a:pt x="1269489" y="854228"/>
                  <a:pt x="1593777" y="651183"/>
                </a:cubicBezTo>
                <a:cubicBezTo>
                  <a:pt x="1708487" y="579355"/>
                  <a:pt x="1791059" y="556171"/>
                  <a:pt x="1839341" y="547418"/>
                </a:cubicBezTo>
                <a:close/>
                <a:moveTo>
                  <a:pt x="2598006" y="525738"/>
                </a:moveTo>
                <a:cubicBezTo>
                  <a:pt x="2636311" y="526825"/>
                  <a:pt x="2672197" y="536581"/>
                  <a:pt x="2760922" y="558162"/>
                </a:cubicBezTo>
                <a:cubicBezTo>
                  <a:pt x="3129464" y="657041"/>
                  <a:pt x="3308934" y="769341"/>
                  <a:pt x="3613915" y="956498"/>
                </a:cubicBezTo>
                <a:cubicBezTo>
                  <a:pt x="3821550" y="1096753"/>
                  <a:pt x="4036529" y="1205957"/>
                  <a:pt x="4202503" y="1393228"/>
                </a:cubicBezTo>
                <a:cubicBezTo>
                  <a:pt x="4439027" y="1611265"/>
                  <a:pt x="4314221" y="1865040"/>
                  <a:pt x="4138799" y="2027679"/>
                </a:cubicBezTo>
                <a:cubicBezTo>
                  <a:pt x="3976360" y="2178298"/>
                  <a:pt x="3504872" y="2271776"/>
                  <a:pt x="3307457" y="2195929"/>
                </a:cubicBezTo>
                <a:cubicBezTo>
                  <a:pt x="3059265" y="2100564"/>
                  <a:pt x="3050892" y="1981997"/>
                  <a:pt x="2896044" y="1657766"/>
                </a:cubicBezTo>
                <a:cubicBezTo>
                  <a:pt x="2730109" y="1358062"/>
                  <a:pt x="2640507" y="1032155"/>
                  <a:pt x="2525817" y="735527"/>
                </a:cubicBezTo>
                <a:cubicBezTo>
                  <a:pt x="2496042" y="660232"/>
                  <a:pt x="2446721" y="537817"/>
                  <a:pt x="2556849" y="527425"/>
                </a:cubicBezTo>
                <a:cubicBezTo>
                  <a:pt x="2572201" y="525977"/>
                  <a:pt x="2585238" y="525376"/>
                  <a:pt x="2598006" y="525738"/>
                </a:cubicBezTo>
                <a:close/>
                <a:moveTo>
                  <a:pt x="777044" y="92729"/>
                </a:moveTo>
                <a:cubicBezTo>
                  <a:pt x="1188588" y="94029"/>
                  <a:pt x="2482213" y="146601"/>
                  <a:pt x="1645278" y="541579"/>
                </a:cubicBezTo>
                <a:cubicBezTo>
                  <a:pt x="1527625" y="597110"/>
                  <a:pt x="1363862" y="678434"/>
                  <a:pt x="1173609" y="749205"/>
                </a:cubicBezTo>
                <a:cubicBezTo>
                  <a:pt x="881687" y="844664"/>
                  <a:pt x="343488" y="1088276"/>
                  <a:pt x="109147" y="787305"/>
                </a:cubicBezTo>
                <a:cubicBezTo>
                  <a:pt x="-103672" y="469075"/>
                  <a:pt x="-7240" y="219729"/>
                  <a:pt x="415742" y="134918"/>
                </a:cubicBezTo>
                <a:cubicBezTo>
                  <a:pt x="540594" y="109887"/>
                  <a:pt x="615632" y="98076"/>
                  <a:pt x="707388" y="93066"/>
                </a:cubicBezTo>
                <a:lnTo>
                  <a:pt x="707389" y="93066"/>
                </a:lnTo>
                <a:cubicBezTo>
                  <a:pt x="726092" y="92783"/>
                  <a:pt x="749608" y="92642"/>
                  <a:pt x="777044" y="92729"/>
                </a:cubicBezTo>
                <a:close/>
                <a:moveTo>
                  <a:pt x="3787194" y="159"/>
                </a:moveTo>
                <a:cubicBezTo>
                  <a:pt x="4113978" y="6132"/>
                  <a:pt x="4569663" y="-47723"/>
                  <a:pt x="4602200" y="303731"/>
                </a:cubicBezTo>
                <a:cubicBezTo>
                  <a:pt x="4636205" y="1010562"/>
                  <a:pt x="3363627" y="586709"/>
                  <a:pt x="3025575" y="496002"/>
                </a:cubicBezTo>
                <a:cubicBezTo>
                  <a:pt x="2896054" y="461246"/>
                  <a:pt x="2668035" y="457331"/>
                  <a:pt x="2630449" y="349289"/>
                </a:cubicBezTo>
                <a:cubicBezTo>
                  <a:pt x="2547172" y="109888"/>
                  <a:pt x="3510578" y="-4889"/>
                  <a:pt x="3787194" y="159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1520" y="1188720"/>
            <a:ext cx="6492240" cy="4023360"/>
          </a:xfrm>
        </p:spPr>
        <p:txBody>
          <a:bodyPr anchor="b">
            <a:normAutofit/>
          </a:bodyPr>
          <a:lstStyle>
            <a:lvl1pPr algn="l">
              <a:defRPr sz="44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3792875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5/3/2025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763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, content, and image left"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745E0C3-1C40-1772-DAA0-6EFE6544F218}"/>
              </a:ext>
            </a:extLst>
          </p:cNvPr>
          <p:cNvSpPr/>
          <p:nvPr userDrawn="1"/>
        </p:nvSpPr>
        <p:spPr>
          <a:xfrm rot="16200000">
            <a:off x="-2240281" y="2240280"/>
            <a:ext cx="6858003" cy="2377440"/>
          </a:xfrm>
          <a:prstGeom prst="rect">
            <a:avLst/>
          </a:prstGeom>
          <a:solidFill>
            <a:schemeClr val="accent3">
              <a:lumMod val="40000"/>
              <a:lumOff val="6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5">
            <a:extLst>
              <a:ext uri="{FF2B5EF4-FFF2-40B4-BE49-F238E27FC236}">
                <a16:creationId xmlns:a16="http://schemas.microsoft.com/office/drawing/2014/main" id="{39D62693-A4A3-67FF-1FB9-0CE50B462062}"/>
              </a:ext>
            </a:extLst>
          </p:cNvPr>
          <p:cNvSpPr>
            <a:spLocks noChangeAspect="1"/>
          </p:cNvSpPr>
          <p:nvPr userDrawn="1"/>
        </p:nvSpPr>
        <p:spPr>
          <a:xfrm rot="6533428" flipV="1">
            <a:off x="2908262" y="2798321"/>
            <a:ext cx="3037508" cy="1448330"/>
          </a:xfrm>
          <a:custGeom>
            <a:avLst/>
            <a:gdLst>
              <a:gd name="connsiteX0" fmla="*/ 188904 w 3037508"/>
              <a:gd name="connsiteY0" fmla="*/ 468884 h 1448330"/>
              <a:gd name="connsiteX1" fmla="*/ 822984 w 3037508"/>
              <a:gd name="connsiteY1" fmla="*/ 360523 h 1448330"/>
              <a:gd name="connsiteX2" fmla="*/ 976911 w 3037508"/>
              <a:gd name="connsiteY2" fmla="*/ 296434 h 1448330"/>
              <a:gd name="connsiteX3" fmla="*/ 105569 w 3037508"/>
              <a:gd name="connsiteY3" fmla="*/ 0 h 1448330"/>
              <a:gd name="connsiteX4" fmla="*/ 53812 w 3037508"/>
              <a:gd name="connsiteY4" fmla="*/ 41804 h 1448330"/>
              <a:gd name="connsiteX5" fmla="*/ 76538 w 3037508"/>
              <a:gd name="connsiteY5" fmla="*/ 387241 h 1448330"/>
              <a:gd name="connsiteX6" fmla="*/ 188904 w 3037508"/>
              <a:gd name="connsiteY6" fmla="*/ 468884 h 1448330"/>
              <a:gd name="connsiteX7" fmla="*/ 2319328 w 3037508"/>
              <a:gd name="connsiteY7" fmla="*/ 1375028 h 1448330"/>
              <a:gd name="connsiteX8" fmla="*/ 2902300 w 3037508"/>
              <a:gd name="connsiteY8" fmla="*/ 1257044 h 1448330"/>
              <a:gd name="connsiteX9" fmla="*/ 3032964 w 3037508"/>
              <a:gd name="connsiteY9" fmla="*/ 1049160 h 1448330"/>
              <a:gd name="connsiteX10" fmla="*/ 3037508 w 3037508"/>
              <a:gd name="connsiteY10" fmla="*/ 997456 h 1448330"/>
              <a:gd name="connsiteX11" fmla="*/ 1860269 w 3037508"/>
              <a:gd name="connsiteY11" fmla="*/ 596955 h 1448330"/>
              <a:gd name="connsiteX12" fmla="*/ 1887543 w 3037508"/>
              <a:gd name="connsiteY12" fmla="*/ 673480 h 1448330"/>
              <a:gd name="connsiteX13" fmla="*/ 2030828 w 3037508"/>
              <a:gd name="connsiteY13" fmla="*/ 997645 h 1448330"/>
              <a:gd name="connsiteX14" fmla="*/ 2319328 w 3037508"/>
              <a:gd name="connsiteY14" fmla="*/ 1375028 h 1448330"/>
              <a:gd name="connsiteX15" fmla="*/ 1509306 w 3037508"/>
              <a:gd name="connsiteY15" fmla="*/ 1444725 h 1448330"/>
              <a:gd name="connsiteX16" fmla="*/ 1764356 w 3037508"/>
              <a:gd name="connsiteY16" fmla="*/ 601834 h 1448330"/>
              <a:gd name="connsiteX17" fmla="*/ 1746300 w 3037508"/>
              <a:gd name="connsiteY17" fmla="*/ 558182 h 1448330"/>
              <a:gd name="connsiteX18" fmla="*/ 1405603 w 3037508"/>
              <a:gd name="connsiteY18" fmla="*/ 442276 h 1448330"/>
              <a:gd name="connsiteX19" fmla="*/ 1399024 w 3037508"/>
              <a:gd name="connsiteY19" fmla="*/ 464084 h 1448330"/>
              <a:gd name="connsiteX20" fmla="*/ 1306221 w 3037508"/>
              <a:gd name="connsiteY20" fmla="*/ 969973 h 1448330"/>
              <a:gd name="connsiteX21" fmla="*/ 1509306 w 3037508"/>
              <a:gd name="connsiteY21" fmla="*/ 1444725 h 1448330"/>
              <a:gd name="connsiteX22" fmla="*/ 632427 w 3037508"/>
              <a:gd name="connsiteY22" fmla="*/ 1371398 h 1448330"/>
              <a:gd name="connsiteX23" fmla="*/ 1318627 w 3037508"/>
              <a:gd name="connsiteY23" fmla="*/ 490046 h 1448330"/>
              <a:gd name="connsiteX24" fmla="*/ 1342318 w 3037508"/>
              <a:gd name="connsiteY24" fmla="*/ 420746 h 1448330"/>
              <a:gd name="connsiteX25" fmla="*/ 1060890 w 3037508"/>
              <a:gd name="connsiteY25" fmla="*/ 325004 h 1448330"/>
              <a:gd name="connsiteX26" fmla="*/ 934527 w 3037508"/>
              <a:gd name="connsiteY26" fmla="*/ 398991 h 1448330"/>
              <a:gd name="connsiteX27" fmla="*/ 409769 w 3037508"/>
              <a:gd name="connsiteY27" fmla="*/ 789771 h 1448330"/>
              <a:gd name="connsiteX28" fmla="*/ 452474 w 3037508"/>
              <a:gd name="connsiteY28" fmla="*/ 1187426 h 1448330"/>
              <a:gd name="connsiteX29" fmla="*/ 632427 w 3037508"/>
              <a:gd name="connsiteY29" fmla="*/ 1371398 h 1448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3037508" h="1448330">
                <a:moveTo>
                  <a:pt x="188904" y="468884"/>
                </a:moveTo>
                <a:cubicBezTo>
                  <a:pt x="376325" y="537885"/>
                  <a:pt x="656659" y="414912"/>
                  <a:pt x="822984" y="360523"/>
                </a:cubicBezTo>
                <a:lnTo>
                  <a:pt x="976911" y="296434"/>
                </a:lnTo>
                <a:lnTo>
                  <a:pt x="105569" y="0"/>
                </a:lnTo>
                <a:lnTo>
                  <a:pt x="53812" y="41804"/>
                </a:lnTo>
                <a:cubicBezTo>
                  <a:pt x="-25298" y="127164"/>
                  <a:pt x="-16735" y="247767"/>
                  <a:pt x="76538" y="387241"/>
                </a:cubicBezTo>
                <a:cubicBezTo>
                  <a:pt x="107350" y="426813"/>
                  <a:pt x="145653" y="452960"/>
                  <a:pt x="188904" y="468884"/>
                </a:cubicBezTo>
                <a:close/>
                <a:moveTo>
                  <a:pt x="2319328" y="1375028"/>
                </a:moveTo>
                <a:cubicBezTo>
                  <a:pt x="2457764" y="1428216"/>
                  <a:pt x="2788392" y="1362665"/>
                  <a:pt x="2902300" y="1257044"/>
                </a:cubicBezTo>
                <a:cubicBezTo>
                  <a:pt x="2963807" y="1200019"/>
                  <a:pt x="3016440" y="1127018"/>
                  <a:pt x="3032964" y="1049160"/>
                </a:cubicBezTo>
                <a:lnTo>
                  <a:pt x="3037508" y="997456"/>
                </a:lnTo>
                <a:lnTo>
                  <a:pt x="1860269" y="596955"/>
                </a:lnTo>
                <a:lnTo>
                  <a:pt x="1887543" y="673480"/>
                </a:lnTo>
                <a:cubicBezTo>
                  <a:pt x="1927849" y="782886"/>
                  <a:pt x="1972648" y="892563"/>
                  <a:pt x="2030828" y="997645"/>
                </a:cubicBezTo>
                <a:cubicBezTo>
                  <a:pt x="2139414" y="1225010"/>
                  <a:pt x="2145285" y="1308154"/>
                  <a:pt x="2319328" y="1375028"/>
                </a:cubicBezTo>
                <a:close/>
                <a:moveTo>
                  <a:pt x="1509306" y="1444725"/>
                </a:moveTo>
                <a:cubicBezTo>
                  <a:pt x="1730054" y="1485799"/>
                  <a:pt x="2012322" y="1174154"/>
                  <a:pt x="1764356" y="601834"/>
                </a:cubicBezTo>
                <a:lnTo>
                  <a:pt x="1746300" y="558182"/>
                </a:lnTo>
                <a:lnTo>
                  <a:pt x="1405603" y="442276"/>
                </a:lnTo>
                <a:lnTo>
                  <a:pt x="1399024" y="464084"/>
                </a:lnTo>
                <a:cubicBezTo>
                  <a:pt x="1353031" y="638231"/>
                  <a:pt x="1328764" y="800326"/>
                  <a:pt x="1306221" y="969973"/>
                </a:cubicBezTo>
                <a:cubicBezTo>
                  <a:pt x="1266556" y="1268457"/>
                  <a:pt x="1376857" y="1420080"/>
                  <a:pt x="1509306" y="1444725"/>
                </a:cubicBezTo>
                <a:close/>
                <a:moveTo>
                  <a:pt x="632427" y="1371398"/>
                </a:moveTo>
                <a:cubicBezTo>
                  <a:pt x="910283" y="1480167"/>
                  <a:pt x="1186653" y="862145"/>
                  <a:pt x="1318627" y="490046"/>
                </a:cubicBezTo>
                <a:lnTo>
                  <a:pt x="1342318" y="420746"/>
                </a:lnTo>
                <a:lnTo>
                  <a:pt x="1060890" y="325004"/>
                </a:lnTo>
                <a:lnTo>
                  <a:pt x="934527" y="398991"/>
                </a:lnTo>
                <a:cubicBezTo>
                  <a:pt x="742533" y="507950"/>
                  <a:pt x="534790" y="626181"/>
                  <a:pt x="409769" y="789771"/>
                </a:cubicBezTo>
                <a:cubicBezTo>
                  <a:pt x="335019" y="929402"/>
                  <a:pt x="374931" y="1038730"/>
                  <a:pt x="452474" y="1187426"/>
                </a:cubicBezTo>
                <a:cubicBezTo>
                  <a:pt x="511550" y="1289760"/>
                  <a:pt x="572024" y="1347752"/>
                  <a:pt x="632427" y="1371398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DA99A313-ED89-56A5-E88F-13753C6FF2D0}"/>
              </a:ext>
            </a:extLst>
          </p:cNvPr>
          <p:cNvSpPr/>
          <p:nvPr userDrawn="1"/>
        </p:nvSpPr>
        <p:spPr>
          <a:xfrm>
            <a:off x="11064240" y="548640"/>
            <a:ext cx="578411" cy="578411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52160" y="1188720"/>
            <a:ext cx="5577840" cy="228600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B6FA7872-6944-2A5F-BBB4-BC1FC7FCAB4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48640" y="457200"/>
            <a:ext cx="3653268" cy="5623560"/>
          </a:xfrm>
          <a:custGeom>
            <a:avLst/>
            <a:gdLst>
              <a:gd name="connsiteX0" fmla="*/ 1823887 w 3653268"/>
              <a:gd name="connsiteY0" fmla="*/ 0 h 5623560"/>
              <a:gd name="connsiteX1" fmla="*/ 1829381 w 3653268"/>
              <a:gd name="connsiteY1" fmla="*/ 0 h 5623560"/>
              <a:gd name="connsiteX2" fmla="*/ 2011505 w 3653268"/>
              <a:gd name="connsiteY2" fmla="*/ 8739 h 5623560"/>
              <a:gd name="connsiteX3" fmla="*/ 3653268 w 3653268"/>
              <a:gd name="connsiteY3" fmla="*/ 1725481 h 5623560"/>
              <a:gd name="connsiteX4" fmla="*/ 3653268 w 3653268"/>
              <a:gd name="connsiteY4" fmla="*/ 5623560 h 5623560"/>
              <a:gd name="connsiteX5" fmla="*/ 0 w 3653268"/>
              <a:gd name="connsiteY5" fmla="*/ 5623560 h 5623560"/>
              <a:gd name="connsiteX6" fmla="*/ 0 w 3653268"/>
              <a:gd name="connsiteY6" fmla="*/ 1725481 h 5623560"/>
              <a:gd name="connsiteX7" fmla="*/ 1641763 w 3653268"/>
              <a:gd name="connsiteY7" fmla="*/ 8739 h 5623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653268" h="5623560">
                <a:moveTo>
                  <a:pt x="1823887" y="0"/>
                </a:moveTo>
                <a:lnTo>
                  <a:pt x="1829381" y="0"/>
                </a:lnTo>
                <a:lnTo>
                  <a:pt x="2011505" y="8739"/>
                </a:lnTo>
                <a:cubicBezTo>
                  <a:pt x="2923328" y="96739"/>
                  <a:pt x="3636144" y="828758"/>
                  <a:pt x="3653268" y="1725481"/>
                </a:cubicBezTo>
                <a:lnTo>
                  <a:pt x="3653268" y="5623560"/>
                </a:lnTo>
                <a:lnTo>
                  <a:pt x="0" y="5623560"/>
                </a:lnTo>
                <a:lnTo>
                  <a:pt x="0" y="1725481"/>
                </a:lnTo>
                <a:cubicBezTo>
                  <a:pt x="17125" y="828758"/>
                  <a:pt x="729940" y="96739"/>
                  <a:pt x="1641763" y="8739"/>
                </a:cubicBez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331836E1-785C-1535-F4D4-4A2949AD5C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52160" y="3840480"/>
            <a:ext cx="5577840" cy="22860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347472" indent="-347472">
              <a:spcBef>
                <a:spcPts val="1800"/>
              </a:spcBef>
              <a:buClr>
                <a:schemeClr val="accent5"/>
              </a:buClr>
              <a:buSzPct val="150000"/>
              <a:defRPr sz="1800"/>
            </a:lvl2pPr>
            <a:lvl3pPr marL="685800">
              <a:buClr>
                <a:schemeClr val="accent5"/>
              </a:buClr>
              <a:buSzPct val="150000"/>
              <a:defRPr sz="1600"/>
            </a:lvl3pPr>
            <a:lvl4pPr marL="1143000">
              <a:buClr>
                <a:schemeClr val="accent5"/>
              </a:buClr>
              <a:buSzPct val="150000"/>
              <a:defRPr sz="1400"/>
            </a:lvl4pPr>
            <a:lvl5pPr marL="1600200">
              <a:buClr>
                <a:schemeClr val="accent5"/>
              </a:buClr>
              <a:buSzPct val="150000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0752357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 04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B1FBBC5-63F9-9BB8-5DC3-96DCAA995A87}"/>
              </a:ext>
            </a:extLst>
          </p:cNvPr>
          <p:cNvSpPr/>
          <p:nvPr userDrawn="1"/>
        </p:nvSpPr>
        <p:spPr>
          <a:xfrm rot="5400000">
            <a:off x="-381000" y="381003"/>
            <a:ext cx="6858001" cy="6096000"/>
          </a:xfrm>
          <a:prstGeom prst="rect">
            <a:avLst/>
          </a:prstGeom>
          <a:solidFill>
            <a:schemeClr val="accent5">
              <a:lumMod val="60000"/>
              <a:lumOff val="4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54F487A4-B3BF-1BC5-0DF6-FB8BB247C979}"/>
              </a:ext>
            </a:extLst>
          </p:cNvPr>
          <p:cNvSpPr/>
          <p:nvPr userDrawn="1"/>
        </p:nvSpPr>
        <p:spPr>
          <a:xfrm>
            <a:off x="11064240" y="548640"/>
            <a:ext cx="578411" cy="578411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88720"/>
            <a:ext cx="5212080" cy="22860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056E816E-6F23-05F4-D35E-9CC910F89618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85800" y="3840480"/>
            <a:ext cx="3840480" cy="2286000"/>
          </a:xfrm>
        </p:spPr>
        <p:txBody>
          <a:bodyPr>
            <a:normAutofit/>
          </a:bodyPr>
          <a:lstStyle>
            <a:lvl1pPr marL="0" indent="0">
              <a:spcBef>
                <a:spcPts val="800"/>
              </a:spcBef>
              <a:buNone/>
              <a:defRPr sz="1800">
                <a:solidFill>
                  <a:schemeClr val="tx2">
                    <a:lumMod val="85000"/>
                    <a:lumOff val="15000"/>
                  </a:schemeClr>
                </a:solidFill>
              </a:defRPr>
            </a:lvl1pPr>
            <a:lvl2pPr marL="347472" indent="-347472">
              <a:spcBef>
                <a:spcPts val="800"/>
              </a:spcBef>
              <a:buClr>
                <a:schemeClr val="accent3">
                  <a:lumMod val="60000"/>
                  <a:lumOff val="40000"/>
                </a:schemeClr>
              </a:buClr>
              <a:buSzPct val="150000"/>
              <a:defRPr sz="1800">
                <a:solidFill>
                  <a:schemeClr val="tx2">
                    <a:lumMod val="85000"/>
                    <a:lumOff val="15000"/>
                  </a:schemeClr>
                </a:solidFill>
              </a:defRPr>
            </a:lvl2pPr>
            <a:lvl3pPr marL="685800">
              <a:buClr>
                <a:schemeClr val="accent3">
                  <a:lumMod val="60000"/>
                  <a:lumOff val="40000"/>
                </a:schemeClr>
              </a:buClr>
              <a:buSzPct val="150000"/>
              <a:defRPr sz="1600">
                <a:solidFill>
                  <a:schemeClr val="tx2">
                    <a:lumMod val="85000"/>
                    <a:lumOff val="15000"/>
                  </a:schemeClr>
                </a:solidFill>
              </a:defRPr>
            </a:lvl3pPr>
            <a:lvl4pPr marL="1143000">
              <a:buClr>
                <a:schemeClr val="accent3">
                  <a:lumMod val="60000"/>
                  <a:lumOff val="40000"/>
                </a:schemeClr>
              </a:buClr>
              <a:buSzPct val="150000"/>
              <a:defRPr sz="1400">
                <a:solidFill>
                  <a:schemeClr val="tx2">
                    <a:lumMod val="85000"/>
                    <a:lumOff val="15000"/>
                  </a:schemeClr>
                </a:solidFill>
              </a:defRPr>
            </a:lvl4pPr>
            <a:lvl5pPr marL="1600200">
              <a:buClr>
                <a:schemeClr val="accent3">
                  <a:lumMod val="60000"/>
                  <a:lumOff val="40000"/>
                </a:schemeClr>
              </a:buClr>
              <a:buSzPct val="150000"/>
              <a:defRPr sz="1400">
                <a:solidFill>
                  <a:schemeClr val="tx2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83680" y="1188720"/>
            <a:ext cx="5029200" cy="4937760"/>
          </a:xfrm>
        </p:spPr>
        <p:txBody>
          <a:bodyPr lIns="91440" tIns="45720" rIns="91440" bIns="45720" anchor="ctr">
            <a:normAutofit/>
          </a:bodyPr>
          <a:lstStyle>
            <a:lvl1pPr marL="347472" indent="-347472">
              <a:spcBef>
                <a:spcPts val="800"/>
              </a:spcBef>
              <a:buClr>
                <a:schemeClr val="accent3">
                  <a:lumMod val="60000"/>
                  <a:lumOff val="40000"/>
                </a:schemeClr>
              </a:buClr>
              <a:buSzPct val="150000"/>
              <a:defRPr sz="1800">
                <a:solidFill>
                  <a:schemeClr val="tx2">
                    <a:lumMod val="85000"/>
                    <a:lumOff val="15000"/>
                  </a:schemeClr>
                </a:solidFill>
              </a:defRPr>
            </a:lvl1pPr>
            <a:lvl2pPr marL="740664" indent="-283464">
              <a:spcBef>
                <a:spcPts val="800"/>
              </a:spcBef>
              <a:buClr>
                <a:schemeClr val="accent3">
                  <a:lumMod val="60000"/>
                  <a:lumOff val="40000"/>
                </a:schemeClr>
              </a:buClr>
              <a:buSzPct val="150000"/>
              <a:buFont typeface="Nimbus Sans D OT Condensed" panose="02000000000000000000" pitchFamily="50" charset="0"/>
              <a:buChar char="–"/>
              <a:defRPr sz="1800">
                <a:solidFill>
                  <a:schemeClr val="tx2">
                    <a:lumMod val="85000"/>
                    <a:lumOff val="15000"/>
                  </a:schemeClr>
                </a:solidFill>
              </a:defRPr>
            </a:lvl2pPr>
            <a:lvl3pPr indent="457200">
              <a:buClr>
                <a:schemeClr val="accent3">
                  <a:lumMod val="60000"/>
                  <a:lumOff val="40000"/>
                </a:schemeClr>
              </a:buClr>
              <a:buSzPct val="150000"/>
              <a:defRPr sz="1600">
                <a:solidFill>
                  <a:schemeClr val="tx2">
                    <a:lumMod val="85000"/>
                    <a:lumOff val="15000"/>
                  </a:schemeClr>
                </a:solidFill>
              </a:defRPr>
            </a:lvl3pPr>
            <a:lvl4pPr indent="457200">
              <a:buClr>
                <a:schemeClr val="accent3">
                  <a:lumMod val="60000"/>
                  <a:lumOff val="40000"/>
                </a:schemeClr>
              </a:buClr>
              <a:buSzPct val="150000"/>
              <a:defRPr sz="1400">
                <a:solidFill>
                  <a:schemeClr val="tx2">
                    <a:lumMod val="85000"/>
                    <a:lumOff val="15000"/>
                  </a:schemeClr>
                </a:solidFill>
              </a:defRPr>
            </a:lvl4pPr>
            <a:lvl5pPr indent="457200">
              <a:buClr>
                <a:schemeClr val="accent3">
                  <a:lumMod val="60000"/>
                  <a:lumOff val="40000"/>
                </a:schemeClr>
              </a:buClr>
              <a:buSzPct val="150000"/>
              <a:defRPr sz="1400">
                <a:solidFill>
                  <a:schemeClr val="tx2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" y="6413342"/>
            <a:ext cx="762000" cy="228600"/>
          </a:xfrm>
        </p:spPr>
        <p:txBody>
          <a:bodyPr/>
          <a:lstStyle/>
          <a:p>
            <a:fld id="{022B156B-59AE-415F-B24B-8756D48BB977}" type="slidenum">
              <a:rPr/>
              <a:t>‹#›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216620" y="6413342"/>
            <a:ext cx="1396260" cy="228600"/>
          </a:xfrm>
        </p:spPr>
        <p:txBody>
          <a:bodyPr/>
          <a:lstStyle/>
          <a:p>
            <a:r>
              <a:rPr lang="en-US"/>
              <a:t>8/5/20XX</a:t>
            </a:r>
            <a:endParaRPr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A6D2B72-C631-7961-56F6-24ED9A198BDA}"/>
              </a:ext>
            </a:extLst>
          </p:cNvPr>
          <p:cNvSpPr/>
          <p:nvPr userDrawn="1"/>
        </p:nvSpPr>
        <p:spPr>
          <a:xfrm>
            <a:off x="1254153" y="0"/>
            <a:ext cx="3164763" cy="1116410"/>
          </a:xfrm>
          <a:custGeom>
            <a:avLst/>
            <a:gdLst>
              <a:gd name="connsiteX0" fmla="*/ 1916839 w 3164763"/>
              <a:gd name="connsiteY0" fmla="*/ 0 h 1116410"/>
              <a:gd name="connsiteX1" fmla="*/ 3153535 w 3164763"/>
              <a:gd name="connsiteY1" fmla="*/ 0 h 1116410"/>
              <a:gd name="connsiteX2" fmla="*/ 3162842 w 3164763"/>
              <a:gd name="connsiteY2" fmla="*/ 37990 h 1116410"/>
              <a:gd name="connsiteX3" fmla="*/ 3106095 w 3164763"/>
              <a:gd name="connsiteY3" fmla="*/ 276880 h 1116410"/>
              <a:gd name="connsiteX4" fmla="*/ 2592187 w 3164763"/>
              <a:gd name="connsiteY4" fmla="*/ 576338 h 1116410"/>
              <a:gd name="connsiteX5" fmla="*/ 2197514 w 3164763"/>
              <a:gd name="connsiteY5" fmla="*/ 311983 h 1116410"/>
              <a:gd name="connsiteX6" fmla="*/ 1957458 w 3164763"/>
              <a:gd name="connsiteY6" fmla="*/ 51240 h 1116410"/>
              <a:gd name="connsiteX7" fmla="*/ 1427168 w 3164763"/>
              <a:gd name="connsiteY7" fmla="*/ 0 h 1116410"/>
              <a:gd name="connsiteX8" fmla="*/ 1797506 w 3164763"/>
              <a:gd name="connsiteY8" fmla="*/ 0 h 1116410"/>
              <a:gd name="connsiteX9" fmla="*/ 1817760 w 3164763"/>
              <a:gd name="connsiteY9" fmla="*/ 23087 h 1116410"/>
              <a:gd name="connsiteX10" fmla="*/ 1847775 w 3164763"/>
              <a:gd name="connsiteY10" fmla="*/ 903209 h 1116410"/>
              <a:gd name="connsiteX11" fmla="*/ 1502606 w 3164763"/>
              <a:gd name="connsiteY11" fmla="*/ 519164 h 1116410"/>
              <a:gd name="connsiteX12" fmla="*/ 1427529 w 3164763"/>
              <a:gd name="connsiteY12" fmla="*/ 10342 h 1116410"/>
              <a:gd name="connsiteX13" fmla="*/ 1051873 w 3164763"/>
              <a:gd name="connsiteY13" fmla="*/ 0 h 1116410"/>
              <a:gd name="connsiteX14" fmla="*/ 1359869 w 3164763"/>
              <a:gd name="connsiteY14" fmla="*/ 0 h 1116410"/>
              <a:gd name="connsiteX15" fmla="*/ 1359778 w 3164763"/>
              <a:gd name="connsiteY15" fmla="*/ 60814 h 1116410"/>
              <a:gd name="connsiteX16" fmla="*/ 994005 w 3164763"/>
              <a:gd name="connsiteY16" fmla="*/ 1116211 h 1116410"/>
              <a:gd name="connsiteX17" fmla="*/ 764388 w 3164763"/>
              <a:gd name="connsiteY17" fmla="*/ 1000000 h 1116410"/>
              <a:gd name="connsiteX18" fmla="*/ 595883 w 3164763"/>
              <a:gd name="connsiteY18" fmla="*/ 637289 h 1116410"/>
              <a:gd name="connsiteX19" fmla="*/ 966819 w 3164763"/>
              <a:gd name="connsiteY19" fmla="*/ 98320 h 1116410"/>
              <a:gd name="connsiteX20" fmla="*/ 45679 w 3164763"/>
              <a:gd name="connsiteY20" fmla="*/ 0 h 1116410"/>
              <a:gd name="connsiteX21" fmla="*/ 959819 w 3164763"/>
              <a:gd name="connsiteY21" fmla="*/ 0 h 1116410"/>
              <a:gd name="connsiteX22" fmla="*/ 848830 w 3164763"/>
              <a:gd name="connsiteY22" fmla="*/ 97827 h 1116410"/>
              <a:gd name="connsiteX23" fmla="*/ 283438 w 3164763"/>
              <a:gd name="connsiteY23" fmla="*/ 404636 h 1116410"/>
              <a:gd name="connsiteX24" fmla="*/ 150764 w 3164763"/>
              <a:gd name="connsiteY24" fmla="*/ 363534 h 1116410"/>
              <a:gd name="connsiteX25" fmla="*/ 17992 w 3164763"/>
              <a:gd name="connsiteY25" fmla="*/ 43823 h 11164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3164763" h="1116410">
                <a:moveTo>
                  <a:pt x="1916839" y="0"/>
                </a:moveTo>
                <a:lnTo>
                  <a:pt x="3153535" y="0"/>
                </a:lnTo>
                <a:lnTo>
                  <a:pt x="3162842" y="37990"/>
                </a:lnTo>
                <a:cubicBezTo>
                  <a:pt x="3172275" y="117021"/>
                  <a:pt x="3145958" y="203084"/>
                  <a:pt x="3106095" y="276880"/>
                </a:cubicBezTo>
                <a:cubicBezTo>
                  <a:pt x="3032274" y="413560"/>
                  <a:pt x="2740377" y="582105"/>
                  <a:pt x="2592187" y="576338"/>
                </a:cubicBezTo>
                <a:cubicBezTo>
                  <a:pt x="2405879" y="569082"/>
                  <a:pt x="2373543" y="492260"/>
                  <a:pt x="2197514" y="311983"/>
                </a:cubicBezTo>
                <a:cubicBezTo>
                  <a:pt x="2108590" y="231239"/>
                  <a:pt x="2030854" y="141835"/>
                  <a:pt x="1957458" y="51240"/>
                </a:cubicBezTo>
                <a:close/>
                <a:moveTo>
                  <a:pt x="1427168" y="0"/>
                </a:moveTo>
                <a:lnTo>
                  <a:pt x="1797506" y="0"/>
                </a:lnTo>
                <a:lnTo>
                  <a:pt x="1817760" y="23087"/>
                </a:lnTo>
                <a:cubicBezTo>
                  <a:pt x="2236843" y="485047"/>
                  <a:pt x="2069989" y="870997"/>
                  <a:pt x="1847775" y="903209"/>
                </a:cubicBezTo>
                <a:cubicBezTo>
                  <a:pt x="1714446" y="922536"/>
                  <a:pt x="1561189" y="814518"/>
                  <a:pt x="1502606" y="519164"/>
                </a:cubicBezTo>
                <a:cubicBezTo>
                  <a:pt x="1469309" y="351296"/>
                  <a:pt x="1440076" y="190022"/>
                  <a:pt x="1427529" y="10342"/>
                </a:cubicBezTo>
                <a:close/>
                <a:moveTo>
                  <a:pt x="1051873" y="0"/>
                </a:moveTo>
                <a:lnTo>
                  <a:pt x="1359869" y="0"/>
                </a:lnTo>
                <a:lnTo>
                  <a:pt x="1359778" y="60814"/>
                </a:lnTo>
                <a:cubicBezTo>
                  <a:pt x="1354680" y="455591"/>
                  <a:pt x="1292087" y="1129693"/>
                  <a:pt x="994005" y="1116211"/>
                </a:cubicBezTo>
                <a:cubicBezTo>
                  <a:pt x="929205" y="1113279"/>
                  <a:pt x="853275" y="1077854"/>
                  <a:pt x="764388" y="1000000"/>
                </a:cubicBezTo>
                <a:cubicBezTo>
                  <a:pt x="643086" y="884202"/>
                  <a:pt x="570088" y="793555"/>
                  <a:pt x="595883" y="637289"/>
                </a:cubicBezTo>
                <a:cubicBezTo>
                  <a:pt x="661554" y="442150"/>
                  <a:pt x="820148" y="263310"/>
                  <a:pt x="966819" y="98320"/>
                </a:cubicBezTo>
                <a:close/>
                <a:moveTo>
                  <a:pt x="45679" y="0"/>
                </a:moveTo>
                <a:lnTo>
                  <a:pt x="959819" y="0"/>
                </a:lnTo>
                <a:lnTo>
                  <a:pt x="848830" y="97827"/>
                </a:lnTo>
                <a:cubicBezTo>
                  <a:pt x="708885" y="202887"/>
                  <a:pt x="483095" y="409596"/>
                  <a:pt x="283438" y="404636"/>
                </a:cubicBezTo>
                <a:cubicBezTo>
                  <a:pt x="237363" y="403491"/>
                  <a:pt x="192679" y="391073"/>
                  <a:pt x="150764" y="363534"/>
                </a:cubicBezTo>
                <a:cubicBezTo>
                  <a:pt x="17540" y="261533"/>
                  <a:pt x="-29410" y="150114"/>
                  <a:pt x="17992" y="43823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lvl="0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27229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 02"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A91DB20-BCB4-532D-9E15-8E6765E65BFD}"/>
              </a:ext>
            </a:extLst>
          </p:cNvPr>
          <p:cNvSpPr/>
          <p:nvPr userDrawn="1"/>
        </p:nvSpPr>
        <p:spPr>
          <a:xfrm>
            <a:off x="0" y="0"/>
            <a:ext cx="12192000" cy="2377440"/>
          </a:xfrm>
          <a:prstGeom prst="rect">
            <a:avLst/>
          </a:prstGeom>
          <a:solidFill>
            <a:schemeClr val="accent6">
              <a:lumMod val="40000"/>
              <a:lumOff val="6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497B69B0-1C5B-CB95-884E-08D368F038D5}"/>
              </a:ext>
            </a:extLst>
          </p:cNvPr>
          <p:cNvSpPr/>
          <p:nvPr userDrawn="1"/>
        </p:nvSpPr>
        <p:spPr>
          <a:xfrm>
            <a:off x="11064240" y="548640"/>
            <a:ext cx="578411" cy="578411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40080"/>
            <a:ext cx="10058402" cy="146304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3017520"/>
            <a:ext cx="10835640" cy="3090672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2">
                    <a:lumMod val="85000"/>
                    <a:lumOff val="15000"/>
                  </a:schemeClr>
                </a:solidFill>
              </a:defRPr>
            </a:lvl1pPr>
            <a:lvl2pPr marL="347472" indent="-347472">
              <a:spcBef>
                <a:spcPts val="1800"/>
              </a:spcBef>
              <a:buClr>
                <a:schemeClr val="accent1"/>
              </a:buClr>
              <a:buSzPct val="150000"/>
              <a:defRPr sz="1800">
                <a:solidFill>
                  <a:schemeClr val="tx2">
                    <a:lumMod val="85000"/>
                    <a:lumOff val="15000"/>
                  </a:schemeClr>
                </a:solidFill>
              </a:defRPr>
            </a:lvl2pPr>
            <a:lvl3pPr marL="685800">
              <a:buClr>
                <a:schemeClr val="accent1"/>
              </a:buClr>
              <a:buSzPct val="150000"/>
              <a:defRPr sz="1600">
                <a:solidFill>
                  <a:schemeClr val="tx2">
                    <a:lumMod val="85000"/>
                    <a:lumOff val="15000"/>
                  </a:schemeClr>
                </a:solidFill>
              </a:defRPr>
            </a:lvl3pPr>
            <a:lvl4pPr marL="1143000">
              <a:buClr>
                <a:schemeClr val="accent1"/>
              </a:buClr>
              <a:buSzPct val="150000"/>
              <a:defRPr sz="1400">
                <a:solidFill>
                  <a:schemeClr val="tx2">
                    <a:lumMod val="85000"/>
                    <a:lumOff val="15000"/>
                  </a:schemeClr>
                </a:solidFill>
              </a:defRPr>
            </a:lvl4pPr>
            <a:lvl5pPr marL="1600200">
              <a:buClr>
                <a:schemeClr val="accent1"/>
              </a:buClr>
              <a:buSzPct val="150000"/>
              <a:defRPr sz="1400">
                <a:solidFill>
                  <a:schemeClr val="tx2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6656" y="6413342"/>
            <a:ext cx="762000" cy="228600"/>
          </a:xfrm>
        </p:spPr>
        <p:txBody>
          <a:bodyPr/>
          <a:lstStyle/>
          <a:p>
            <a:fld id="{022B156B-59AE-415F-B24B-8756D48BB977}" type="slidenum">
              <a:rPr/>
              <a:t>‹#›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116036" y="6413342"/>
            <a:ext cx="1396260" cy="228600"/>
          </a:xfrm>
        </p:spPr>
        <p:txBody>
          <a:bodyPr/>
          <a:lstStyle/>
          <a:p>
            <a:r>
              <a:rPr lang="en-US"/>
              <a:t>8/5/20XX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8322044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 03">
    <p:bg>
      <p:bgPr>
        <a:solidFill>
          <a:schemeClr val="accent1">
            <a:alpha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815E4817-4A5B-EC06-3D6F-65C79511F4A4}"/>
              </a:ext>
            </a:extLst>
          </p:cNvPr>
          <p:cNvSpPr/>
          <p:nvPr userDrawn="1"/>
        </p:nvSpPr>
        <p:spPr>
          <a:xfrm>
            <a:off x="0" y="0"/>
            <a:ext cx="12192000" cy="2377440"/>
          </a:xfrm>
          <a:prstGeom prst="rect">
            <a:avLst/>
          </a:prstGeom>
          <a:solidFill>
            <a:schemeClr val="accent1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EE6D30A6-FE54-F442-812C-9D874601AA03}"/>
              </a:ext>
            </a:extLst>
          </p:cNvPr>
          <p:cNvSpPr/>
          <p:nvPr userDrawn="1"/>
        </p:nvSpPr>
        <p:spPr>
          <a:xfrm>
            <a:off x="11064240" y="548640"/>
            <a:ext cx="578411" cy="578411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24">
            <a:extLst>
              <a:ext uri="{FF2B5EF4-FFF2-40B4-BE49-F238E27FC236}">
                <a16:creationId xmlns:a16="http://schemas.microsoft.com/office/drawing/2014/main" id="{135D2B94-0C2A-3CCF-6D1E-EC33E9E42FEC}"/>
              </a:ext>
            </a:extLst>
          </p:cNvPr>
          <p:cNvSpPr/>
          <p:nvPr userDrawn="1"/>
        </p:nvSpPr>
        <p:spPr>
          <a:xfrm>
            <a:off x="0" y="0"/>
            <a:ext cx="3551610" cy="3385396"/>
          </a:xfrm>
          <a:custGeom>
            <a:avLst/>
            <a:gdLst>
              <a:gd name="connsiteX0" fmla="*/ 850172 w 3551610"/>
              <a:gd name="connsiteY0" fmla="*/ 0 h 3385396"/>
              <a:gd name="connsiteX1" fmla="*/ 3551610 w 3551610"/>
              <a:gd name="connsiteY1" fmla="*/ 0 h 3385396"/>
              <a:gd name="connsiteX2" fmla="*/ 3545502 w 3551610"/>
              <a:gd name="connsiteY2" fmla="*/ 48057 h 3385396"/>
              <a:gd name="connsiteX3" fmla="*/ 3153843 w 3551610"/>
              <a:gd name="connsiteY3" fmla="*/ 813124 h 3385396"/>
              <a:gd name="connsiteX4" fmla="*/ 2400452 w 3551610"/>
              <a:gd name="connsiteY4" fmla="*/ 1015946 h 3385396"/>
              <a:gd name="connsiteX5" fmla="*/ 1888439 w 3551610"/>
              <a:gd name="connsiteY5" fmla="*/ 795833 h 3385396"/>
              <a:gd name="connsiteX6" fmla="*/ 1076560 w 3551610"/>
              <a:gd name="connsiteY6" fmla="*/ 192507 h 3385396"/>
              <a:gd name="connsiteX7" fmla="*/ 0 w 3551610"/>
              <a:gd name="connsiteY7" fmla="*/ 0 h 3385396"/>
              <a:gd name="connsiteX8" fmla="*/ 170254 w 3551610"/>
              <a:gd name="connsiteY8" fmla="*/ 0 h 3385396"/>
              <a:gd name="connsiteX9" fmla="*/ 213176 w 3551610"/>
              <a:gd name="connsiteY9" fmla="*/ 49586 h 3385396"/>
              <a:gd name="connsiteX10" fmla="*/ 1186202 w 3551610"/>
              <a:gd name="connsiteY10" fmla="*/ 1137646 h 3385396"/>
              <a:gd name="connsiteX11" fmla="*/ 1908108 w 3551610"/>
              <a:gd name="connsiteY11" fmla="*/ 2448784 h 3385396"/>
              <a:gd name="connsiteX12" fmla="*/ 1522567 w 3551610"/>
              <a:gd name="connsiteY12" fmla="*/ 3316589 h 3385396"/>
              <a:gd name="connsiteX13" fmla="*/ 247782 w 3551610"/>
              <a:gd name="connsiteY13" fmla="*/ 3125606 h 3385396"/>
              <a:gd name="connsiteX14" fmla="*/ 0 w 3551610"/>
              <a:gd name="connsiteY14" fmla="*/ 2999163 h 3385396"/>
              <a:gd name="connsiteX15" fmla="*/ 0 w 3551610"/>
              <a:gd name="connsiteY15" fmla="*/ 1904097 h 3385396"/>
              <a:gd name="connsiteX16" fmla="*/ 25089 w 3551610"/>
              <a:gd name="connsiteY16" fmla="*/ 1922512 h 3385396"/>
              <a:gd name="connsiteX17" fmla="*/ 482438 w 3551610"/>
              <a:gd name="connsiteY17" fmla="*/ 2240764 h 3385396"/>
              <a:gd name="connsiteX18" fmla="*/ 886596 w 3551610"/>
              <a:gd name="connsiteY18" fmla="*/ 1954362 h 3385396"/>
              <a:gd name="connsiteX19" fmla="*/ 147864 w 3551610"/>
              <a:gd name="connsiteY19" fmla="*/ 1256180 h 3385396"/>
              <a:gd name="connsiteX20" fmla="*/ 0 w 3551610"/>
              <a:gd name="connsiteY20" fmla="*/ 1123921 h 33853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3551610" h="3385396">
                <a:moveTo>
                  <a:pt x="850172" y="0"/>
                </a:moveTo>
                <a:lnTo>
                  <a:pt x="3551610" y="0"/>
                </a:lnTo>
                <a:lnTo>
                  <a:pt x="3545502" y="48057"/>
                </a:lnTo>
                <a:cubicBezTo>
                  <a:pt x="3494359" y="339007"/>
                  <a:pt x="3354023" y="630274"/>
                  <a:pt x="3153843" y="813124"/>
                </a:cubicBezTo>
                <a:cubicBezTo>
                  <a:pt x="2922486" y="1028562"/>
                  <a:pt x="2636802" y="1071145"/>
                  <a:pt x="2400452" y="1015946"/>
                </a:cubicBezTo>
                <a:cubicBezTo>
                  <a:pt x="2216301" y="975333"/>
                  <a:pt x="2046036" y="889407"/>
                  <a:pt x="1888439" y="795833"/>
                </a:cubicBezTo>
                <a:cubicBezTo>
                  <a:pt x="1605677" y="623551"/>
                  <a:pt x="1335114" y="409459"/>
                  <a:pt x="1076560" y="192507"/>
                </a:cubicBezTo>
                <a:close/>
                <a:moveTo>
                  <a:pt x="0" y="0"/>
                </a:moveTo>
                <a:lnTo>
                  <a:pt x="170254" y="0"/>
                </a:lnTo>
                <a:lnTo>
                  <a:pt x="213176" y="49586"/>
                </a:lnTo>
                <a:cubicBezTo>
                  <a:pt x="609385" y="505698"/>
                  <a:pt x="990817" y="936279"/>
                  <a:pt x="1186202" y="1137646"/>
                </a:cubicBezTo>
                <a:cubicBezTo>
                  <a:pt x="1490625" y="1463668"/>
                  <a:pt x="1866607" y="1888397"/>
                  <a:pt x="1908108" y="2448784"/>
                </a:cubicBezTo>
                <a:cubicBezTo>
                  <a:pt x="1925366" y="2681836"/>
                  <a:pt x="1911001" y="3141057"/>
                  <a:pt x="1522567" y="3316589"/>
                </a:cubicBezTo>
                <a:cubicBezTo>
                  <a:pt x="1182978" y="3470038"/>
                  <a:pt x="721635" y="3349535"/>
                  <a:pt x="247782" y="3125606"/>
                </a:cubicBezTo>
                <a:lnTo>
                  <a:pt x="0" y="2999163"/>
                </a:lnTo>
                <a:lnTo>
                  <a:pt x="0" y="1904097"/>
                </a:lnTo>
                <a:lnTo>
                  <a:pt x="25089" y="1922512"/>
                </a:lnTo>
                <a:cubicBezTo>
                  <a:pt x="216092" y="2062500"/>
                  <a:pt x="375808" y="2177722"/>
                  <a:pt x="482438" y="2240764"/>
                </a:cubicBezTo>
                <a:cubicBezTo>
                  <a:pt x="1030823" y="2564966"/>
                  <a:pt x="1089281" y="2190304"/>
                  <a:pt x="886596" y="1954362"/>
                </a:cubicBezTo>
                <a:cubicBezTo>
                  <a:pt x="782727" y="1833436"/>
                  <a:pt x="495086" y="1567846"/>
                  <a:pt x="147864" y="1256180"/>
                </a:cubicBezTo>
                <a:lnTo>
                  <a:pt x="0" y="1123921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194560"/>
            <a:ext cx="6126480" cy="4023360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15199" y="2194560"/>
            <a:ext cx="4721087" cy="4023360"/>
          </a:xfrm>
        </p:spPr>
        <p:txBody>
          <a:bodyPr anchor="b">
            <a:normAutofit/>
          </a:bodyPr>
          <a:lstStyle>
            <a:lvl1pPr marL="457200" indent="-457200">
              <a:buClr>
                <a:schemeClr val="accent2">
                  <a:lumMod val="60000"/>
                  <a:lumOff val="40000"/>
                </a:schemeClr>
              </a:buClr>
              <a:buSzPct val="150000"/>
              <a:buFont typeface="Arial" panose="020B0604020202020204" pitchFamily="34" charset="0"/>
              <a:buChar char="•"/>
              <a:defRPr sz="2000">
                <a:solidFill>
                  <a:schemeClr val="tx2">
                    <a:lumMod val="85000"/>
                    <a:lumOff val="15000"/>
                  </a:schemeClr>
                </a:solidFill>
              </a:defRPr>
            </a:lvl1pPr>
            <a:lvl2pPr marL="914400" indent="-457200">
              <a:spcBef>
                <a:spcPts val="1800"/>
              </a:spcBef>
              <a:buClr>
                <a:schemeClr val="accent2">
                  <a:lumMod val="60000"/>
                  <a:lumOff val="40000"/>
                </a:schemeClr>
              </a:buClr>
              <a:buSzPct val="150000"/>
              <a:defRPr sz="2000">
                <a:solidFill>
                  <a:schemeClr val="tx2">
                    <a:lumMod val="85000"/>
                    <a:lumOff val="15000"/>
                  </a:schemeClr>
                </a:solidFill>
              </a:defRPr>
            </a:lvl2pPr>
            <a:lvl3pPr marL="1371600" indent="-457200">
              <a:buClr>
                <a:schemeClr val="accent2">
                  <a:lumMod val="60000"/>
                  <a:lumOff val="40000"/>
                </a:schemeClr>
              </a:buClr>
              <a:buSzPct val="150000"/>
              <a:defRPr sz="1800">
                <a:solidFill>
                  <a:schemeClr val="tx2">
                    <a:lumMod val="85000"/>
                    <a:lumOff val="15000"/>
                  </a:schemeClr>
                </a:solidFill>
              </a:defRPr>
            </a:lvl3pPr>
            <a:lvl4pPr marL="1828800" indent="-457200">
              <a:buClr>
                <a:schemeClr val="accent2">
                  <a:lumMod val="60000"/>
                  <a:lumOff val="40000"/>
                </a:schemeClr>
              </a:buClr>
              <a:buSzPct val="150000"/>
              <a:defRPr sz="1600">
                <a:solidFill>
                  <a:schemeClr val="tx2">
                    <a:lumMod val="85000"/>
                    <a:lumOff val="15000"/>
                  </a:schemeClr>
                </a:solidFill>
              </a:defRPr>
            </a:lvl4pPr>
            <a:lvl5pPr marL="2286000" indent="-457200">
              <a:buClr>
                <a:schemeClr val="accent2">
                  <a:lumMod val="60000"/>
                  <a:lumOff val="40000"/>
                </a:schemeClr>
              </a:buClr>
              <a:buSzPct val="150000"/>
              <a:defRPr sz="1600">
                <a:solidFill>
                  <a:schemeClr val="tx2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6282971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5/3/2025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182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5/3/2025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513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5/3/2025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207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5/3/2025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883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5/3/2025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6446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5/3/2025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874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5/3/2025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105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5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5/3/2025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/>
              <a:t>
             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098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  <p:sldLayoutId id="2147483755" r:id="rId2"/>
    <p:sldLayoutId id="2147483756" r:id="rId3"/>
    <p:sldLayoutId id="2147483757" r:id="rId4"/>
    <p:sldLayoutId id="2147483758" r:id="rId5"/>
    <p:sldLayoutId id="2147483759" r:id="rId6"/>
    <p:sldLayoutId id="2147483760" r:id="rId7"/>
    <p:sldLayoutId id="2147483761" r:id="rId8"/>
    <p:sldLayoutId id="2147483762" r:id="rId9"/>
    <p:sldLayoutId id="2147483763" r:id="rId10"/>
    <p:sldLayoutId id="2147483764" r:id="rId11"/>
    <p:sldLayoutId id="2147483765" r:id="rId12"/>
    <p:sldLayoutId id="2147483766" r:id="rId13"/>
    <p:sldLayoutId id="2147483767" r:id="rId14"/>
    <p:sldLayoutId id="2147483768" r:id="rId15"/>
    <p:sldLayoutId id="2147483769" r:id="rId16"/>
    <p:sldLayoutId id="2147483770" r:id="rId17"/>
    <p:sldLayoutId id="2147483771" r:id="rId18"/>
    <p:sldLayoutId id="2147483772" r:id="rId19"/>
    <p:sldLayoutId id="2147483773" r:id="rId20"/>
    <p:sldLayoutId id="2147483774" r:id="rId21"/>
    <p:sldLayoutId id="2147483775" r:id="rId22"/>
    <p:sldLayoutId id="2147483776" r:id="rId23"/>
  </p:sldLayoutIdLst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CDA828-B3FF-34DE-9CC4-A4D1545279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919442" cy="1012972"/>
          </a:xfrm>
        </p:spPr>
        <p:txBody>
          <a:bodyPr/>
          <a:lstStyle/>
          <a:p>
            <a:r>
              <a:rPr lang="en-US"/>
              <a:t>Shivan Orchards Supply Chain Analysis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CD38CD-3102-A9D4-8639-04891F2BAF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4955" y="3862980"/>
            <a:ext cx="9271134" cy="1775820"/>
          </a:xfrm>
        </p:spPr>
        <p:txBody>
          <a:bodyPr>
            <a:normAutofit lnSpcReduction="10000"/>
          </a:bodyPr>
          <a:lstStyle/>
          <a:p>
            <a:pPr>
              <a:spcBef>
                <a:spcPts val="0"/>
              </a:spcBef>
            </a:pPr>
            <a:r>
              <a:rPr lang="en-US" sz="1600">
                <a:solidFill>
                  <a:schemeClr val="bg1"/>
                </a:solidFill>
                <a:latin typeface="Arial Black"/>
              </a:rPr>
              <a:t>Course: OPERATIONS-ANALYTICS-IT-8203-SP2-2025-OF-Bowersox</a:t>
            </a:r>
          </a:p>
          <a:p>
            <a:pPr>
              <a:spcBef>
                <a:spcPts val="0"/>
              </a:spcBef>
            </a:pPr>
            <a:endParaRPr lang="en-US" sz="1600">
              <a:solidFill>
                <a:srgbClr val="000000"/>
              </a:solidFill>
              <a:latin typeface="Arial Black"/>
            </a:endParaRPr>
          </a:p>
          <a:p>
            <a:pPr>
              <a:spcBef>
                <a:spcPts val="0"/>
              </a:spcBef>
            </a:pPr>
            <a:r>
              <a:rPr lang="en-US" sz="1600">
                <a:solidFill>
                  <a:schemeClr val="bg1"/>
                </a:solidFill>
                <a:latin typeface="Arial Black"/>
              </a:rPr>
              <a:t>Instructor: Professor Nicholas Bowersox </a:t>
            </a:r>
          </a:p>
          <a:p>
            <a:pPr>
              <a:spcBef>
                <a:spcPts val="0"/>
              </a:spcBef>
            </a:pPr>
            <a:endParaRPr lang="en-US" sz="1600">
              <a:solidFill>
                <a:srgbClr val="000000"/>
              </a:solidFill>
              <a:latin typeface="Arial Black"/>
            </a:endParaRPr>
          </a:p>
          <a:p>
            <a:pPr>
              <a:spcBef>
                <a:spcPts val="0"/>
              </a:spcBef>
            </a:pPr>
            <a:r>
              <a:rPr lang="en-US" sz="1600">
                <a:solidFill>
                  <a:schemeClr val="bg1"/>
                </a:solidFill>
                <a:latin typeface="Arial Black"/>
              </a:rPr>
              <a:t>Term : EMBA Spring 2 2025</a:t>
            </a:r>
          </a:p>
          <a:p>
            <a:pPr>
              <a:spcBef>
                <a:spcPts val="0"/>
              </a:spcBef>
            </a:pPr>
            <a:endParaRPr lang="en-US" sz="1600">
              <a:solidFill>
                <a:srgbClr val="000000"/>
              </a:solidFill>
              <a:latin typeface="Arial Black"/>
            </a:endParaRPr>
          </a:p>
          <a:p>
            <a:pPr>
              <a:spcBef>
                <a:spcPts val="0"/>
              </a:spcBef>
            </a:pPr>
            <a:r>
              <a:rPr lang="en-US" sz="1600">
                <a:solidFill>
                  <a:schemeClr val="bg1"/>
                </a:solidFill>
                <a:latin typeface="Arial Black"/>
              </a:rPr>
              <a:t>Made By : </a:t>
            </a:r>
            <a:r>
              <a:rPr lang="en-US" sz="1600" err="1">
                <a:solidFill>
                  <a:schemeClr val="bg1"/>
                </a:solidFill>
                <a:latin typeface="Arial Black"/>
              </a:rPr>
              <a:t>Ojesvi</a:t>
            </a:r>
            <a:r>
              <a:rPr lang="en-US" sz="1600">
                <a:solidFill>
                  <a:schemeClr val="bg1"/>
                </a:solidFill>
                <a:latin typeface="Arial Black"/>
              </a:rPr>
              <a:t> Dogra</a:t>
            </a:r>
          </a:p>
          <a:p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499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DDA34B8A-FA8D-4E16-AD72-7B60B1C258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6885D229-60DD-4D71-8181-10E781C149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0B0DAA45-BE66-4F0C-93A6-519D941071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EF449A3D-A43B-4688-BD89-35734D0072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74E9975C-AF3D-48EF-B3F0-112A01A382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CF00A076-2FEA-40D1-8F85-8424817979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A2E68741-6133-4CAA-BF3C-F0E6CF40C5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76C01C64-4A8B-42FC-93C5-2D6A3EBAB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D969AEA9-C1EE-45E1-9964-D9705492E1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4845E67D-4E5B-44B3-AB74-5E95C839E7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079CE317-680B-449C-A423-71C1FE069B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96DE056-18E8-FF23-CDE6-BAB9479EA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b="1" i="0" kern="1200">
                <a:solidFill>
                  <a:srgbClr val="EBEBEB"/>
                </a:solidFill>
                <a:latin typeface="+mj-lt"/>
                <a:ea typeface="+mj-ea"/>
                <a:cs typeface="+mj-cs"/>
              </a:rPr>
              <a:t>ROI Analysis </a:t>
            </a:r>
            <a:r>
              <a:rPr lang="en-US" b="1">
                <a:solidFill>
                  <a:srgbClr val="EBEBEB"/>
                </a:solidFill>
              </a:rPr>
              <a:t>&amp; Snapshot</a:t>
            </a:r>
            <a:endParaRPr lang="en-US" b="1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338396-BC30-F7BD-A701-CB670C40B7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54954" y="2603500"/>
            <a:ext cx="5211979" cy="34163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1000" b="1"/>
              <a:t>Portfolio strength</a:t>
            </a:r>
            <a:r>
              <a:rPr lang="en-US" sz="1000"/>
              <a:t>: Aggregate investment of ₹ 144 million delivers a total NPV of ₹ 134 million and an attractive IRR = 28 %, well above the firm’s 15 % hurdle rate.</a:t>
            </a:r>
          </a:p>
          <a:p>
            <a:pPr>
              <a:lnSpc>
                <a:spcPct val="90000"/>
              </a:lnSpc>
            </a:pPr>
            <a:r>
              <a:rPr lang="en-US" sz="1000" b="1"/>
              <a:t>Micro‑hub </a:t>
            </a:r>
            <a:r>
              <a:rPr lang="en-US" sz="1000" b="1" err="1"/>
              <a:t>Narkanda</a:t>
            </a:r>
            <a:r>
              <a:rPr lang="en-US" sz="1000" b="1"/>
              <a:t> </a:t>
            </a:r>
            <a:r>
              <a:rPr lang="en-US" sz="1000"/>
              <a:t>(field‑pack house + cold storage) is the anchor project— 68 % of total capex yet nearly half the NPV; rapid 2.3‑year payback underpins network expansion.</a:t>
            </a:r>
          </a:p>
          <a:p>
            <a:pPr>
              <a:lnSpc>
                <a:spcPct val="90000"/>
              </a:lnSpc>
            </a:pPr>
            <a:r>
              <a:rPr lang="en-US" sz="1000" b="1"/>
              <a:t>IoT + analytics platform</a:t>
            </a:r>
            <a:r>
              <a:rPr lang="en-US" sz="1000"/>
              <a:t> shows the highest NPV‑to‑capex ratio (1.1) and the fastest payback (1.6 yrs), validating digital investments for real‑time quality, route, and demand visibility.</a:t>
            </a:r>
          </a:p>
          <a:p>
            <a:pPr>
              <a:lnSpc>
                <a:spcPct val="90000"/>
              </a:lnSpc>
            </a:pPr>
            <a:r>
              <a:rPr lang="en-US" sz="1000" b="1"/>
              <a:t>Rail modal shift </a:t>
            </a:r>
            <a:r>
              <a:rPr lang="en-US" sz="1000"/>
              <a:t>(bulk refrigerated rakes to Delhi/NCR) needs modest capex, lifts service reliability, and frees 18 % trucking capacity; although NPV is smaller, it lowers long‑run freight cost/ kg by 22 % and improves ESG score.</a:t>
            </a:r>
          </a:p>
          <a:p>
            <a:pPr>
              <a:lnSpc>
                <a:spcPct val="90000"/>
              </a:lnSpc>
            </a:pPr>
            <a:r>
              <a:rPr lang="en-US" sz="1000" b="1"/>
              <a:t>Sensitivity tests:</a:t>
            </a:r>
            <a:r>
              <a:rPr lang="en-US" sz="1000"/>
              <a:t> Even with a 15 % decline in fruit prices or a 10 % capex over‑run, portfolio IRR remains &gt; 20 %, confirming robustness.</a:t>
            </a:r>
          </a:p>
          <a:p>
            <a:pPr>
              <a:lnSpc>
                <a:spcPct val="90000"/>
              </a:lnSpc>
            </a:pPr>
            <a:r>
              <a:rPr lang="en-US" sz="1000" b="1"/>
              <a:t>Analysis Recommendation:</a:t>
            </a:r>
            <a:r>
              <a:rPr lang="en-US" sz="1000"/>
              <a:t> Phase the roll‑out—start with IoT + analytics (quick wins, learning curve), parallel construction of </a:t>
            </a:r>
            <a:r>
              <a:rPr lang="en-US" sz="1000" err="1"/>
              <a:t>Narkanda</a:t>
            </a:r>
            <a:r>
              <a:rPr lang="en-US" sz="1000"/>
              <a:t> hub, then scale rail corridor once volumes reach 25 KT/yr.</a:t>
            </a:r>
          </a:p>
          <a:p>
            <a:pPr>
              <a:lnSpc>
                <a:spcPct val="90000"/>
              </a:lnSpc>
            </a:pPr>
            <a:endParaRPr lang="en-US" sz="100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2560A3C2-D195-F6D8-5590-9BD3BA665FE6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742534592"/>
              </p:ext>
            </p:extLst>
          </p:nvPr>
        </p:nvGraphicFramePr>
        <p:xfrm>
          <a:off x="6904241" y="3423917"/>
          <a:ext cx="4966371" cy="2061493"/>
        </p:xfrm>
        <a:graphic>
          <a:graphicData uri="http://schemas.openxmlformats.org/drawingml/2006/table">
            <a:tbl>
              <a:tblPr firstRow="1" bandRow="1">
                <a:noFill/>
                <a:tableStyleId>{3B4B98B0-60AC-42C2-AFA5-B58CD77FA1E5}</a:tableStyleId>
              </a:tblPr>
              <a:tblGrid>
                <a:gridCol w="1842076">
                  <a:extLst>
                    <a:ext uri="{9D8B030D-6E8A-4147-A177-3AD203B41FA5}">
                      <a16:colId xmlns:a16="http://schemas.microsoft.com/office/drawing/2014/main" val="3458893357"/>
                    </a:ext>
                  </a:extLst>
                </a:gridCol>
                <a:gridCol w="985090">
                  <a:extLst>
                    <a:ext uri="{9D8B030D-6E8A-4147-A177-3AD203B41FA5}">
                      <a16:colId xmlns:a16="http://schemas.microsoft.com/office/drawing/2014/main" val="3200981651"/>
                    </a:ext>
                  </a:extLst>
                </a:gridCol>
                <a:gridCol w="1222318">
                  <a:extLst>
                    <a:ext uri="{9D8B030D-6E8A-4147-A177-3AD203B41FA5}">
                      <a16:colId xmlns:a16="http://schemas.microsoft.com/office/drawing/2014/main" val="3185121951"/>
                    </a:ext>
                  </a:extLst>
                </a:gridCol>
                <a:gridCol w="916887">
                  <a:extLst>
                    <a:ext uri="{9D8B030D-6E8A-4147-A177-3AD203B41FA5}">
                      <a16:colId xmlns:a16="http://schemas.microsoft.com/office/drawing/2014/main" val="3975120898"/>
                    </a:ext>
                  </a:extLst>
                </a:gridCol>
              </a:tblGrid>
              <a:tr h="548839">
                <a:tc>
                  <a:txBody>
                    <a:bodyPr/>
                    <a:lstStyle/>
                    <a:p>
                      <a:pPr algn="ctr"/>
                      <a:r>
                        <a:rPr lang="en-US" sz="1100" b="1" cap="none" spc="0">
                          <a:solidFill>
                            <a:schemeClr val="tx1"/>
                          </a:solidFill>
                          <a:effectLst/>
                        </a:rPr>
                        <a:t>Project</a:t>
                      </a:r>
                    </a:p>
                  </a:txBody>
                  <a:tcPr marL="74717" marR="74717" marT="52302" marB="52302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cap="none" spc="0">
                          <a:solidFill>
                            <a:schemeClr val="tx1"/>
                          </a:solidFill>
                          <a:effectLst/>
                        </a:rPr>
                        <a:t>Capex (₹ million)</a:t>
                      </a:r>
                    </a:p>
                  </a:txBody>
                  <a:tcPr marL="74717" marR="74717" marT="52302" marB="52302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cap="none" spc="0">
                          <a:solidFill>
                            <a:schemeClr val="tx1"/>
                          </a:solidFill>
                          <a:effectLst/>
                        </a:rPr>
                        <a:t>NPV @ 10 % (₹ million)</a:t>
                      </a:r>
                    </a:p>
                  </a:txBody>
                  <a:tcPr marL="74717" marR="74717" marT="52302" marB="52302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cap="none" spc="0">
                          <a:solidFill>
                            <a:schemeClr val="tx1"/>
                          </a:solidFill>
                          <a:effectLst/>
                        </a:rPr>
                        <a:t>Payback (yrs)</a:t>
                      </a:r>
                    </a:p>
                  </a:txBody>
                  <a:tcPr marL="74717" marR="74717" marT="52302" marB="52302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</a:lnT>
                    <a:lnB w="381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10292273"/>
                  </a:ext>
                </a:extLst>
              </a:tr>
              <a:tr h="348044">
                <a:tc>
                  <a:txBody>
                    <a:bodyPr/>
                    <a:lstStyle/>
                    <a:p>
                      <a:r>
                        <a:rPr lang="en-US" sz="1100" cap="none" spc="0">
                          <a:solidFill>
                            <a:schemeClr val="tx1"/>
                          </a:solidFill>
                          <a:effectLst/>
                        </a:rPr>
                        <a:t>Micro‑hub </a:t>
                      </a:r>
                      <a:r>
                        <a:rPr lang="en-US" sz="1100" cap="none" spc="0" err="1">
                          <a:solidFill>
                            <a:schemeClr val="tx1"/>
                          </a:solidFill>
                          <a:effectLst/>
                        </a:rPr>
                        <a:t>Narkanda</a:t>
                      </a:r>
                    </a:p>
                  </a:txBody>
                  <a:tcPr marL="74717" marR="74717" marT="52302" marB="52302" anchor="ctr">
                    <a:lnL w="28575" cap="flat" cmpd="sng" algn="ctr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cap="none" spc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74717" marR="74717" marT="52302" marB="52302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cap="none" spc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74717" marR="74717" marT="52302" marB="52302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cap="none" spc="0">
                          <a:solidFill>
                            <a:schemeClr val="tx1"/>
                          </a:solidFill>
                        </a:rPr>
                        <a:t>2.3</a:t>
                      </a:r>
                    </a:p>
                  </a:txBody>
                  <a:tcPr marL="74717" marR="74717" marT="52302" marB="52302" anchor="ctr">
                    <a:lnL w="12700" cmpd="sng">
                      <a:noFill/>
                      <a:prstDash val="solid"/>
                    </a:lnL>
                    <a:lnR w="28575" cap="flat" cmpd="sng" algn="ctr">
                      <a:noFill/>
                      <a:prstDash val="solid"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4539373"/>
                  </a:ext>
                </a:extLst>
              </a:tr>
              <a:tr h="321272">
                <a:tc>
                  <a:txBody>
                    <a:bodyPr/>
                    <a:lstStyle/>
                    <a:p>
                      <a:r>
                        <a:rPr lang="en-US" sz="1000" cap="none" spc="0">
                          <a:solidFill>
                            <a:schemeClr val="tx1"/>
                          </a:solidFill>
                          <a:effectLst/>
                        </a:rPr>
                        <a:t>IoT + analytics</a:t>
                      </a:r>
                    </a:p>
                  </a:txBody>
                  <a:tcPr marL="74717" marR="74717" marT="52302" marB="52302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cap="none" spc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74717" marR="74717" marT="52302" marB="52302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cap="none" spc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74717" marR="74717" marT="52302" marB="52302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cap="none" spc="0">
                          <a:solidFill>
                            <a:schemeClr val="tx1"/>
                          </a:solidFill>
                        </a:rPr>
                        <a:t>1.6</a:t>
                      </a:r>
                    </a:p>
                  </a:txBody>
                  <a:tcPr marL="74717" marR="74717" marT="52302" marB="52302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568164"/>
                  </a:ext>
                </a:extLst>
              </a:tr>
              <a:tr h="348044">
                <a:tc>
                  <a:txBody>
                    <a:bodyPr/>
                    <a:lstStyle/>
                    <a:p>
                      <a:r>
                        <a:rPr lang="en-US" sz="1100" cap="none" spc="0">
                          <a:solidFill>
                            <a:schemeClr val="tx1"/>
                          </a:solidFill>
                          <a:effectLst/>
                        </a:rPr>
                        <a:t>Rail modal shift</a:t>
                      </a:r>
                    </a:p>
                  </a:txBody>
                  <a:tcPr marL="74717" marR="74717" marT="52302" marB="52302" anchor="ctr">
                    <a:lnL w="28575" cap="flat" cmpd="sng" algn="ctr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cap="none" spc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74717" marR="74717" marT="52302" marB="52302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cap="none" spc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74717" marR="74717" marT="52302" marB="52302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cap="none" spc="0">
                          <a:solidFill>
                            <a:schemeClr val="tx1"/>
                          </a:solidFill>
                        </a:rPr>
                        <a:t>2.1</a:t>
                      </a:r>
                    </a:p>
                  </a:txBody>
                  <a:tcPr marL="74717" marR="74717" marT="52302" marB="52302" anchor="ctr">
                    <a:lnL w="12700" cmpd="sng">
                      <a:noFill/>
                      <a:prstDash val="solid"/>
                    </a:lnL>
                    <a:lnR w="28575" cap="flat" cmpd="sng" algn="ctr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1820199"/>
                  </a:ext>
                </a:extLst>
              </a:tr>
              <a:tr h="495294">
                <a:tc>
                  <a:txBody>
                    <a:bodyPr/>
                    <a:lstStyle/>
                    <a:p>
                      <a:r>
                        <a:rPr lang="en-US" sz="1000" cap="none" spc="0">
                          <a:solidFill>
                            <a:schemeClr val="tx1"/>
                          </a:solidFill>
                          <a:effectLst/>
                        </a:rPr>
                        <a:t>Total NPV: ₹ 134 million ; IRR = 28 %</a:t>
                      </a:r>
                    </a:p>
                  </a:txBody>
                  <a:tcPr marL="74717" marR="74717" marT="52302" marB="52302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cap="none" spc="0">
                        <a:solidFill>
                          <a:schemeClr val="tx1"/>
                        </a:solidFill>
                      </a:endParaRPr>
                    </a:p>
                  </a:txBody>
                  <a:tcPr marL="74717" marR="74717" marT="52302" marB="52302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cap="none" spc="0">
                        <a:solidFill>
                          <a:schemeClr val="tx1"/>
                        </a:solidFill>
                      </a:endParaRPr>
                    </a:p>
                  </a:txBody>
                  <a:tcPr marL="74717" marR="74717" marT="52302" marB="52302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cap="none" spc="0">
                        <a:solidFill>
                          <a:schemeClr val="tx1"/>
                        </a:solidFill>
                      </a:endParaRPr>
                    </a:p>
                  </a:txBody>
                  <a:tcPr marL="74717" marR="74717" marT="52302" marB="52302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5246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19325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C45097-B6CA-97FD-5F87-B06DA74C61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Execution Road Map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9E29BD-30EC-864E-ED67-7B74D39DA03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vert="horz" lIns="91440" tIns="45720" rIns="91440" bIns="45720" rtlCol="0" anchor="t">
            <a:normAutofit fontScale="85000" lnSpcReduction="20000"/>
          </a:bodyPr>
          <a:lstStyle/>
          <a:p>
            <a:r>
              <a:rPr lang="en-US" b="1">
                <a:ea typeface="+mn-lt"/>
                <a:cs typeface="+mn-lt"/>
              </a:rPr>
              <a:t>Phased Roll‑Out (0‑36 </a:t>
            </a:r>
            <a:r>
              <a:rPr lang="en-US" b="1" err="1">
                <a:ea typeface="+mn-lt"/>
                <a:cs typeface="+mn-lt"/>
              </a:rPr>
              <a:t>mo</a:t>
            </a:r>
            <a:r>
              <a:rPr lang="en-US" b="1">
                <a:ea typeface="+mn-lt"/>
                <a:cs typeface="+mn-lt"/>
              </a:rPr>
              <a:t>)</a:t>
            </a:r>
            <a:endParaRPr lang="en-US"/>
          </a:p>
          <a:p>
            <a:pPr lvl="1">
              <a:buFont typeface="Courier New" charset="2"/>
              <a:buChar char="o"/>
            </a:pPr>
            <a:r>
              <a:rPr lang="en-US" b="1">
                <a:ea typeface="+mn-lt"/>
                <a:cs typeface="+mn-lt"/>
              </a:rPr>
              <a:t>H1 FY25:</a:t>
            </a:r>
            <a:r>
              <a:rPr lang="en-US">
                <a:ea typeface="+mn-lt"/>
                <a:cs typeface="+mn-lt"/>
              </a:rPr>
              <a:t> Final designs, vendor bids, rail MoU.</a:t>
            </a:r>
            <a:endParaRPr lang="en-US" sz="1800">
              <a:ea typeface="+mn-lt"/>
              <a:cs typeface="+mn-lt"/>
            </a:endParaRPr>
          </a:p>
          <a:p>
            <a:pPr lvl="1">
              <a:buFont typeface="Courier New" charset="2"/>
              <a:buChar char="o"/>
            </a:pPr>
            <a:r>
              <a:rPr lang="en-US" b="1">
                <a:ea typeface="+mn-lt"/>
                <a:cs typeface="+mn-lt"/>
              </a:rPr>
              <a:t>H2 FY25:</a:t>
            </a:r>
            <a:r>
              <a:rPr lang="en-US">
                <a:ea typeface="+mn-lt"/>
                <a:cs typeface="+mn-lt"/>
              </a:rPr>
              <a:t> Build </a:t>
            </a:r>
            <a:r>
              <a:rPr lang="en-US" err="1">
                <a:ea typeface="+mn-lt"/>
                <a:cs typeface="+mn-lt"/>
              </a:rPr>
              <a:t>Narkanda</a:t>
            </a:r>
            <a:r>
              <a:rPr lang="en-US">
                <a:ea typeface="+mn-lt"/>
                <a:cs typeface="+mn-lt"/>
              </a:rPr>
              <a:t> micro‑hub; IoT pilot (10 % fleet).</a:t>
            </a:r>
            <a:endParaRPr lang="en-US" sz="1800">
              <a:ea typeface="+mn-lt"/>
              <a:cs typeface="+mn-lt"/>
            </a:endParaRPr>
          </a:p>
          <a:p>
            <a:pPr lvl="1">
              <a:buFont typeface="Courier New" charset="2"/>
              <a:buChar char="o"/>
            </a:pPr>
            <a:r>
              <a:rPr lang="en-US" b="1">
                <a:ea typeface="+mn-lt"/>
                <a:cs typeface="+mn-lt"/>
              </a:rPr>
              <a:t>FY26:</a:t>
            </a:r>
            <a:r>
              <a:rPr lang="en-US">
                <a:ea typeface="+mn-lt"/>
                <a:cs typeface="+mn-lt"/>
              </a:rPr>
              <a:t> Hub live; IoT 100 %; first rail reefer service.</a:t>
            </a:r>
            <a:endParaRPr lang="en-US" sz="1800">
              <a:ea typeface="+mn-lt"/>
              <a:cs typeface="+mn-lt"/>
            </a:endParaRPr>
          </a:p>
          <a:p>
            <a:pPr lvl="1">
              <a:buFont typeface="Courier New" charset="2"/>
              <a:buChar char="o"/>
            </a:pPr>
            <a:r>
              <a:rPr lang="en-US" b="1">
                <a:ea typeface="+mn-lt"/>
                <a:cs typeface="+mn-lt"/>
              </a:rPr>
              <a:t>FY27:</a:t>
            </a:r>
            <a:r>
              <a:rPr lang="en-US">
                <a:ea typeface="+mn-lt"/>
                <a:cs typeface="+mn-lt"/>
              </a:rPr>
              <a:t> Clone hub in Kinnaur; assess Chandigarh export pack‑house.</a:t>
            </a:r>
            <a:endParaRPr lang="en-US" sz="1800">
              <a:ea typeface="+mn-lt"/>
              <a:cs typeface="+mn-lt"/>
            </a:endParaRPr>
          </a:p>
          <a:p>
            <a:r>
              <a:rPr lang="en-US" b="1">
                <a:ea typeface="+mn-lt"/>
                <a:cs typeface="+mn-lt"/>
              </a:rPr>
              <a:t>Key Milestones</a:t>
            </a:r>
            <a:endParaRPr lang="en-US"/>
          </a:p>
          <a:p>
            <a:pPr lvl="1">
              <a:buFont typeface="Courier New" charset="2"/>
              <a:buChar char="o"/>
            </a:pPr>
            <a:r>
              <a:rPr lang="en-US">
                <a:ea typeface="+mn-lt"/>
                <a:cs typeface="+mn-lt"/>
              </a:rPr>
              <a:t>Land &amp; cold‑store permits</a:t>
            </a:r>
            <a:endParaRPr lang="en-US"/>
          </a:p>
          <a:p>
            <a:pPr lvl="1">
              <a:buFont typeface="Courier New" charset="2"/>
              <a:buChar char="o"/>
            </a:pPr>
            <a:r>
              <a:rPr lang="en-US">
                <a:ea typeface="+mn-lt"/>
                <a:cs typeface="+mn-lt"/>
              </a:rPr>
              <a:t>Rail reefer wagon + siding upgrade</a:t>
            </a:r>
            <a:endParaRPr lang="en-US"/>
          </a:p>
          <a:p>
            <a:pPr lvl="1">
              <a:buFont typeface="Courier New" charset="2"/>
              <a:buChar char="o"/>
            </a:pPr>
            <a:r>
              <a:rPr lang="en-US">
                <a:ea typeface="+mn-lt"/>
                <a:cs typeface="+mn-lt"/>
              </a:rPr>
              <a:t>SAP‑data‑platform integration</a:t>
            </a:r>
            <a:br>
              <a:rPr lang="en-US">
                <a:ea typeface="+mn-lt"/>
                <a:cs typeface="+mn-lt"/>
              </a:rPr>
            </a:br>
            <a:endParaRPr lang="en-US">
              <a:ea typeface="+mn-lt"/>
              <a:cs typeface="+mn-lt"/>
            </a:endParaRPr>
          </a:p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EAE54C-5B4A-9C7A-8EC7-D4423A36A1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5516820" cy="3850053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r>
              <a:rPr lang="en-US" b="1">
                <a:ea typeface="+mn-lt"/>
                <a:cs typeface="+mn-lt"/>
              </a:rPr>
              <a:t>Governance</a:t>
            </a:r>
            <a:endParaRPr lang="en-US"/>
          </a:p>
          <a:p>
            <a:pPr lvl="1">
              <a:buFont typeface="Courier New" charset="2"/>
              <a:buChar char="o"/>
            </a:pPr>
            <a:r>
              <a:rPr lang="en-US">
                <a:ea typeface="+mn-lt"/>
                <a:cs typeface="+mn-lt"/>
              </a:rPr>
              <a:t>Agile PMO + monthly earned‑value checks</a:t>
            </a:r>
            <a:endParaRPr lang="en-US"/>
          </a:p>
          <a:p>
            <a:pPr lvl="1">
              <a:buFont typeface="Courier New" charset="2"/>
              <a:buChar char="o"/>
            </a:pPr>
            <a:r>
              <a:rPr lang="en-US">
                <a:ea typeface="+mn-lt"/>
                <a:cs typeface="+mn-lt"/>
              </a:rPr>
              <a:t>24×7 control tower for weather, demand, asset health</a:t>
            </a:r>
            <a:endParaRPr lang="en-US"/>
          </a:p>
          <a:p>
            <a:pPr lvl="1">
              <a:buFont typeface="Courier New" charset="2"/>
              <a:buChar char="o"/>
            </a:pPr>
            <a:r>
              <a:rPr lang="en-US">
                <a:ea typeface="+mn-lt"/>
                <a:cs typeface="+mn-lt"/>
              </a:rPr>
              <a:t>Dual reefer sourcing; landslide insurance</a:t>
            </a:r>
            <a:endParaRPr lang="en-US"/>
          </a:p>
          <a:p>
            <a:r>
              <a:rPr lang="en-US" b="1">
                <a:ea typeface="+mn-lt"/>
                <a:cs typeface="+mn-lt"/>
              </a:rPr>
              <a:t>Change Enablers</a:t>
            </a:r>
            <a:endParaRPr lang="en-US"/>
          </a:p>
          <a:p>
            <a:pPr lvl="1">
              <a:buFont typeface="Courier New" charset="2"/>
              <a:buChar char="o"/>
            </a:pPr>
            <a:r>
              <a:rPr lang="en-US">
                <a:ea typeface="+mn-lt"/>
                <a:cs typeface="+mn-lt"/>
              </a:rPr>
              <a:t>Digital‑skills clinics for growers/drivers</a:t>
            </a:r>
            <a:endParaRPr lang="en-US"/>
          </a:p>
          <a:p>
            <a:pPr lvl="1">
              <a:buFont typeface="Courier New" charset="2"/>
              <a:buChar char="o"/>
            </a:pPr>
            <a:r>
              <a:rPr lang="en-US">
                <a:ea typeface="+mn-lt"/>
                <a:cs typeface="+mn-lt"/>
              </a:rPr>
              <a:t>Performance bonuses for first‑mile quality</a:t>
            </a:r>
            <a:endParaRPr lang="en-US"/>
          </a:p>
          <a:p>
            <a:r>
              <a:rPr lang="en-US">
                <a:ea typeface="+mn-lt"/>
                <a:cs typeface="+mn-lt"/>
              </a:rPr>
              <a:t>Decision Gate (Month 18)</a:t>
            </a:r>
            <a:br>
              <a:rPr lang="en-US">
                <a:ea typeface="+mn-lt"/>
                <a:cs typeface="+mn-lt"/>
              </a:rPr>
            </a:br>
            <a:r>
              <a:rPr lang="en-US">
                <a:ea typeface="+mn-lt"/>
                <a:cs typeface="+mn-lt"/>
              </a:rPr>
              <a:t> If hub </a:t>
            </a:r>
            <a:r>
              <a:rPr lang="en-US" err="1">
                <a:ea typeface="+mn-lt"/>
                <a:cs typeface="+mn-lt"/>
              </a:rPr>
              <a:t>utilisation</a:t>
            </a:r>
            <a:r>
              <a:rPr lang="en-US">
                <a:ea typeface="+mn-lt"/>
                <a:cs typeface="+mn-lt"/>
              </a:rPr>
              <a:t> &lt; 60 % or rail &gt; trucking by 12 % → pause Kinnaur build, pivot to 3PL cross‑dock.</a:t>
            </a:r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307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219AE65-9B94-44EA-BEF3-EF4BFA169C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0C81A57-9CD5-461B-8FFE-4A8CB6CFBE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17539" y="467397"/>
            <a:ext cx="695829" cy="591911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3086C462-37F4-494D-8292-CCB95221CC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  <a:solidFill>
            <a:srgbClr val="FFFFFF"/>
          </a:solidFill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2C7D2D64-353F-4802-AA48-A70CE6020B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30A6328F-CAA3-4052-BF4C-14BD47706E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ln>
              <a:noFill/>
            </a:ln>
          </p:spPr>
          <p:style>
            <a:lnRef idx="0">
              <a:scrgbClr r="0" g="0" b="0"/>
            </a:lnRef>
            <a:fillRef idx="1002">
              <a:schemeClr val="dk2"/>
            </a:fillRef>
            <a:effectRef idx="0">
              <a:scrgbClr r="0" g="0" b="0"/>
            </a:effectRef>
            <a:fontRef idx="major"/>
          </p:style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89ED9C7-42BE-61C0-3E58-2746E4B1DE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0372" y="1209957"/>
            <a:ext cx="3034580" cy="4438087"/>
          </a:xfrm>
        </p:spPr>
        <p:txBody>
          <a:bodyPr anchor="ctr">
            <a:normAutofit/>
          </a:bodyPr>
          <a:lstStyle/>
          <a:p>
            <a:pPr algn="r"/>
            <a:r>
              <a:rPr lang="en-US" sz="3200" b="1">
                <a:solidFill>
                  <a:schemeClr val="tx1"/>
                </a:solidFill>
              </a:rPr>
              <a:t>References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D23B2CD-009B-425A-9616-1E1AD1D5AB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356687" y="1930986"/>
            <a:ext cx="0" cy="3200400"/>
          </a:xfrm>
          <a:prstGeom prst="line">
            <a:avLst/>
          </a:prstGeom>
          <a:ln w="15875" cap="sq">
            <a:solidFill>
              <a:schemeClr val="tx2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1492A1-8776-53D8-0656-9583B24B9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8424" y="1059025"/>
            <a:ext cx="5302189" cy="4739950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chemeClr val="tx1"/>
                </a:solidFill>
                <a:ea typeface="+mn-lt"/>
                <a:cs typeface="+mn-lt"/>
              </a:rPr>
              <a:t>Abhishek, S., Singh, R., &amp; Kumar, V. (2023). Cold‑chain design for Himalayan horticulture. Journal of Operations in Agri‑Logistics.</a:t>
            </a:r>
            <a:endParaRPr lang="en-US">
              <a:solidFill>
                <a:schemeClr val="tx1"/>
              </a:solidFill>
            </a:endParaRPr>
          </a:p>
          <a:p>
            <a:r>
              <a:rPr lang="en-US">
                <a:solidFill>
                  <a:schemeClr val="tx1"/>
                </a:solidFill>
                <a:ea typeface="+mn-lt"/>
                <a:cs typeface="+mn-lt"/>
              </a:rPr>
              <a:t>Chopra, S. (2020). Supply Chain Management: Strategy, Planning, and Operation (8th ed.). </a:t>
            </a:r>
            <a:endParaRPr lang="en-US">
              <a:solidFill>
                <a:schemeClr val="tx1"/>
              </a:solidFill>
            </a:endParaRPr>
          </a:p>
          <a:p>
            <a:r>
              <a:rPr lang="en-US">
                <a:solidFill>
                  <a:schemeClr val="tx1"/>
                </a:solidFill>
                <a:ea typeface="+mn-lt"/>
                <a:cs typeface="+mn-lt"/>
              </a:rPr>
              <a:t>Kaur, R., Singh, J., &amp; Sharma, P. (2022). IoT‑enabled traceability for perishables: A Himachal case. International Journal of Production Economics.</a:t>
            </a:r>
            <a:endParaRPr lang="en-US">
              <a:solidFill>
                <a:schemeClr val="tx1"/>
              </a:solidFill>
            </a:endParaRPr>
          </a:p>
          <a:p>
            <a:r>
              <a:rPr lang="en-US">
                <a:solidFill>
                  <a:schemeClr val="tx1"/>
                </a:solidFill>
                <a:ea typeface="+mn-lt"/>
                <a:cs typeface="+mn-lt"/>
              </a:rPr>
              <a:t>Varcode. (2024). Weather‑responsive routing in mountain cold chains. White Paper.</a:t>
            </a:r>
            <a:endParaRPr lang="en-US">
              <a:solidFill>
                <a:schemeClr val="tx1"/>
              </a:solidFill>
            </a:endParaRPr>
          </a:p>
          <a:p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7891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7084313B-C03D-4981-9786-879159A603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99190B9-52DD-45DC-BE21-AACE88FEC7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D1EE260A-12FB-4D71-A318-71BED7FF31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B52EC39A-8D44-4CEF-820F-A442CFA42D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2D010773-529F-4A3D-A0AB-E7CE12DC61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D7582733-2D5B-4103-A63C-0D0D817804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6D073C2A-0E86-458E-88D4-27124FDADC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01A64F04-7AF7-48B9-A1B0-956BBCEEFE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Freeform 5">
              <a:extLst>
                <a:ext uri="{FF2B5EF4-FFF2-40B4-BE49-F238E27FC236}">
                  <a16:creationId xmlns:a16="http://schemas.microsoft.com/office/drawing/2014/main" id="{989ABE99-7694-4211-A627-459BE5422B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>
              <a:extLst>
                <a:ext uri="{FF2B5EF4-FFF2-40B4-BE49-F238E27FC236}">
                  <a16:creationId xmlns:a16="http://schemas.microsoft.com/office/drawing/2014/main" id="{254B4214-6F53-497C-8322-9CE8158AA3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20E145FF-1D18-4246-A2BA-9F6B4D5336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B219AE65-9B94-44EA-BEF3-EF4BFA169C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0C81A57-9CD5-461B-8FFE-4A8CB6CFBE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17539" y="467397"/>
            <a:ext cx="695829" cy="591911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3086C462-37F4-494D-8292-CCB95221CC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  <a:solidFill>
            <a:srgbClr val="FFFFFF"/>
          </a:solidFill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2C7D2D64-353F-4802-AA48-A70CE6020B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Freeform 5">
              <a:extLst>
                <a:ext uri="{FF2B5EF4-FFF2-40B4-BE49-F238E27FC236}">
                  <a16:creationId xmlns:a16="http://schemas.microsoft.com/office/drawing/2014/main" id="{30A6328F-CAA3-4052-BF4C-14BD47706E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ln>
              <a:noFill/>
            </a:ln>
          </p:spPr>
          <p:style>
            <a:lnRef idx="0">
              <a:scrgbClr r="0" g="0" b="0"/>
            </a:lnRef>
            <a:fillRef idx="1002">
              <a:schemeClr val="dk2"/>
            </a:fillRef>
            <a:effectRef idx="0">
              <a:scrgbClr r="0" g="0" b="0"/>
            </a:effectRef>
            <a:fontRef idx="major"/>
          </p:style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0897AC7-DBC5-A5F8-1D39-79E88D9349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0372" y="1209957"/>
            <a:ext cx="3034580" cy="443808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sz="3200" b="1">
                <a:solidFill>
                  <a:schemeClr val="tx1"/>
                </a:solidFill>
              </a:rPr>
              <a:t>Thank you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D23B2CD-009B-425A-9616-1E1AD1D5AB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356687" y="1930986"/>
            <a:ext cx="0" cy="3200400"/>
          </a:xfrm>
          <a:prstGeom prst="line">
            <a:avLst/>
          </a:prstGeom>
          <a:ln w="15875" cap="sq">
            <a:solidFill>
              <a:schemeClr val="tx2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64E95D-C477-7156-A655-4EBAA25F59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78424" y="1059025"/>
            <a:ext cx="5302189" cy="47399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Clr>
                <a:schemeClr val="accent1"/>
              </a:buClr>
              <a:buSzPct val="80000"/>
              <a:buNone/>
            </a:pPr>
            <a:r>
              <a:rPr lang="en-US" sz="1600">
                <a:solidFill>
                  <a:schemeClr val="tx1"/>
                </a:solidFill>
                <a:ea typeface="+mn-lt"/>
                <a:cs typeface="+mn-lt"/>
              </a:rPr>
              <a:t>Course: OPERATIONS-ANALYTICS-IT-8203-SP2-2025-OF-Bowersox </a:t>
            </a:r>
            <a:endParaRPr lang="en-US" sz="1600">
              <a:solidFill>
                <a:schemeClr val="tx1"/>
              </a:solidFill>
            </a:endParaRPr>
          </a:p>
          <a:p>
            <a:pPr marL="0" indent="0">
              <a:buClr>
                <a:schemeClr val="accent1"/>
              </a:buClr>
              <a:buSzPct val="80000"/>
              <a:buNone/>
            </a:pPr>
            <a:r>
              <a:rPr lang="en-US" sz="1600">
                <a:solidFill>
                  <a:schemeClr val="tx1"/>
                </a:solidFill>
                <a:ea typeface="+mn-lt"/>
                <a:cs typeface="+mn-lt"/>
              </a:rPr>
              <a:t>Instructor: Professor Nicholas Bowersox </a:t>
            </a:r>
            <a:endParaRPr lang="en-US" sz="1600">
              <a:solidFill>
                <a:schemeClr val="tx1"/>
              </a:solidFill>
            </a:endParaRPr>
          </a:p>
          <a:p>
            <a:pPr marL="0" indent="0">
              <a:buClr>
                <a:schemeClr val="accent1"/>
              </a:buClr>
              <a:buSzPct val="80000"/>
              <a:buNone/>
            </a:pPr>
            <a:r>
              <a:rPr lang="en-US" sz="1600">
                <a:solidFill>
                  <a:schemeClr val="tx1"/>
                </a:solidFill>
                <a:ea typeface="+mn-lt"/>
                <a:cs typeface="+mn-lt"/>
              </a:rPr>
              <a:t>Term : EMBA Spring 2  2025 </a:t>
            </a:r>
          </a:p>
          <a:p>
            <a:pPr marL="0" indent="0">
              <a:buClr>
                <a:schemeClr val="accent1"/>
              </a:buClr>
              <a:buSzPct val="80000"/>
              <a:buNone/>
            </a:pPr>
            <a:r>
              <a:rPr lang="en-US" sz="1600">
                <a:solidFill>
                  <a:schemeClr val="tx1"/>
                </a:solidFill>
                <a:ea typeface="+mn-lt"/>
                <a:cs typeface="+mn-lt"/>
              </a:rPr>
              <a:t>Made By : </a:t>
            </a:r>
            <a:r>
              <a:rPr lang="en-US" sz="1600" err="1">
                <a:solidFill>
                  <a:schemeClr val="tx1"/>
                </a:solidFill>
                <a:ea typeface="+mn-lt"/>
                <a:cs typeface="+mn-lt"/>
              </a:rPr>
              <a:t>Ojesvi</a:t>
            </a:r>
            <a:r>
              <a:rPr lang="en-US" sz="1600">
                <a:solidFill>
                  <a:schemeClr val="tx1"/>
                </a:solidFill>
                <a:ea typeface="+mn-lt"/>
                <a:cs typeface="+mn-lt"/>
              </a:rPr>
              <a:t> Dogra</a:t>
            </a:r>
            <a:endParaRPr lang="en-US" sz="16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80013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91000"/>
                <a:satMod val="164000"/>
                <a:lumMod val="74000"/>
              </a:schemeClr>
              <a:schemeClr val="bg2">
                <a:hueMod val="124000"/>
                <a:satMod val="140000"/>
                <a:lumMod val="14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>
            <a:extLst>
              <a:ext uri="{FF2B5EF4-FFF2-40B4-BE49-F238E27FC236}">
                <a16:creationId xmlns:a16="http://schemas.microsoft.com/office/drawing/2014/main" id="{7084313B-C03D-4981-9786-879159A603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99190B9-52DD-45DC-BE21-AACE88FEC7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D1EE260A-12FB-4D71-A318-71BED7FF31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B52EC39A-8D44-4CEF-820F-A442CFA42D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2D010773-529F-4A3D-A0AB-E7CE12DC61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D7582733-2D5B-4103-A63C-0D0D817804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6D073C2A-0E86-458E-88D4-27124FDADC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01A64F04-7AF7-48B9-A1B0-956BBCEEFE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989ABE99-7694-4211-A627-459BE5422B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254B4214-6F53-497C-8322-9CE8158AA3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35" name="Rectangle 34">
            <a:extLst>
              <a:ext uri="{FF2B5EF4-FFF2-40B4-BE49-F238E27FC236}">
                <a16:creationId xmlns:a16="http://schemas.microsoft.com/office/drawing/2014/main" id="{20E145FF-1D18-4246-A2BA-9F6B4D5336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 useBgFill="1">
        <p:nvSpPr>
          <p:cNvPr id="36" name="Rectangle 35">
            <a:extLst>
              <a:ext uri="{FF2B5EF4-FFF2-40B4-BE49-F238E27FC236}">
                <a16:creationId xmlns:a16="http://schemas.microsoft.com/office/drawing/2014/main" id="{C314C310-850D-4491-AA52-C75BEA68B6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D4EC3799-3F52-48CE-85CC-83AED368EB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F3FC2939-BF10-4CBC-904B-74A17D4B9C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Freeform 5">
              <a:extLst>
                <a:ext uri="{FF2B5EF4-FFF2-40B4-BE49-F238E27FC236}">
                  <a16:creationId xmlns:a16="http://schemas.microsoft.com/office/drawing/2014/main" id="{266B6D5D-11B6-40A6-9CEF-F0B0D104C5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9C6EE0-2A5B-0112-FADA-B68BDF4E94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6247" y="1085549"/>
            <a:ext cx="3430947" cy="468690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sz="3600" b="1">
                <a:solidFill>
                  <a:schemeClr val="tx1"/>
                </a:solidFill>
              </a:rPr>
              <a:t>Introduction</a:t>
            </a:r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789E20C7-BB50-4317-93C7-90C8ED80B2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930986"/>
            <a:ext cx="0" cy="3200400"/>
          </a:xfrm>
          <a:prstGeom prst="line">
            <a:avLst/>
          </a:prstGeom>
          <a:ln w="15875" cap="sq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6C505192-2C7E-AB65-A751-AEEF9CDE1070}"/>
              </a:ext>
            </a:extLst>
          </p:cNvPr>
          <p:cNvSpPr txBox="1"/>
          <p:nvPr/>
        </p:nvSpPr>
        <p:spPr>
          <a:xfrm>
            <a:off x="5041399" y="1085549"/>
            <a:ext cx="5579707" cy="46869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2857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n-US"/>
              <a:t>Premium horticulture brand rooted in Shimla &amp; Kinnaur valleys</a:t>
            </a:r>
          </a:p>
          <a:p>
            <a:pPr marL="2857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n-US"/>
              <a:t>Core advantage: 1,800–2,600 m altitude ⇒ high natural °Brix, longer shelf life</a:t>
            </a:r>
          </a:p>
          <a:p>
            <a:pPr marL="2857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n-US"/>
              <a:t>FY‑23 turnover ₹ 94 cr (CAGR 19 %, 2019‑23)</a:t>
            </a:r>
          </a:p>
          <a:p>
            <a:pPr marL="2857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n-US"/>
              <a:t>Supply footprint: 2,100 MT apples / yr + pears, peaches, apricots</a:t>
            </a:r>
          </a:p>
          <a:p>
            <a:pPr marL="2857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n-US"/>
              <a:t>Domestic hubs: Delhi (55 %), Chandigarh (22 %), Mumbai (13 %)</a:t>
            </a:r>
          </a:p>
          <a:p>
            <a:pPr marL="2857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n-US"/>
              <a:t>Export lane: Himachal → Mundra port → Dubai (10 % of sales)</a:t>
            </a:r>
          </a:p>
        </p:txBody>
      </p:sp>
    </p:spTree>
    <p:extLst>
      <p:ext uri="{BB962C8B-B14F-4D97-AF65-F5344CB8AC3E}">
        <p14:creationId xmlns:p14="http://schemas.microsoft.com/office/powerpoint/2010/main" val="10923876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3FC8572-A7E9-E40B-A76C-5D42A8053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/>
              <a:t>Current supply chain</a:t>
            </a:r>
            <a:endParaRPr lang="en-US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A9A42F0-DFA1-09D6-7705-C684D341F2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>
                <a:ea typeface="+mn-lt"/>
                <a:cs typeface="+mn-lt"/>
              </a:rPr>
              <a:t>Orchards (6 blocks):</a:t>
            </a:r>
            <a:r>
              <a:rPr lang="en-US">
                <a:ea typeface="+mn-lt"/>
                <a:cs typeface="+mn-lt"/>
              </a:rPr>
              <a:t> hand‑picked, graded on‑site</a:t>
            </a:r>
            <a:endParaRPr lang="en-US"/>
          </a:p>
          <a:p>
            <a:r>
              <a:rPr lang="en-US" b="1">
                <a:ea typeface="+mn-lt"/>
                <a:cs typeface="+mn-lt"/>
              </a:rPr>
              <a:t>Pre‑cool hubs (</a:t>
            </a:r>
            <a:r>
              <a:rPr lang="en-US" b="1" err="1">
                <a:ea typeface="+mn-lt"/>
                <a:cs typeface="+mn-lt"/>
              </a:rPr>
              <a:t>Narkanda</a:t>
            </a:r>
            <a:r>
              <a:rPr lang="en-US" b="1">
                <a:ea typeface="+mn-lt"/>
                <a:cs typeface="+mn-lt"/>
              </a:rPr>
              <a:t>/</a:t>
            </a:r>
            <a:r>
              <a:rPr lang="en-US" b="1" err="1">
                <a:ea typeface="+mn-lt"/>
                <a:cs typeface="+mn-lt"/>
              </a:rPr>
              <a:t>Rohru</a:t>
            </a:r>
            <a:r>
              <a:rPr lang="en-US" b="1">
                <a:ea typeface="+mn-lt"/>
                <a:cs typeface="+mn-lt"/>
              </a:rPr>
              <a:t>):</a:t>
            </a:r>
            <a:r>
              <a:rPr lang="en-US">
                <a:ea typeface="+mn-lt"/>
                <a:cs typeface="+mn-lt"/>
              </a:rPr>
              <a:t> forced‑air chill to 1 °C within 6 h</a:t>
            </a:r>
            <a:endParaRPr lang="en-US"/>
          </a:p>
          <a:p>
            <a:r>
              <a:rPr lang="en-US" b="1">
                <a:ea typeface="+mn-lt"/>
                <a:cs typeface="+mn-lt"/>
              </a:rPr>
              <a:t>Reefer trucking (7 h) → Regional DC – Chandigarh</a:t>
            </a:r>
            <a:endParaRPr lang="en-US"/>
          </a:p>
          <a:p>
            <a:r>
              <a:rPr lang="en-US">
                <a:ea typeface="+mn-lt"/>
                <a:cs typeface="+mn-lt"/>
              </a:rPr>
              <a:t>Rail / long‑haul road to Delhi NCR, Mumbai, Kolkata</a:t>
            </a:r>
            <a:endParaRPr lang="en-US"/>
          </a:p>
          <a:p>
            <a:r>
              <a:rPr lang="en-US" b="1">
                <a:ea typeface="+mn-lt"/>
                <a:cs typeface="+mn-lt"/>
              </a:rPr>
              <a:t>Exports:</a:t>
            </a:r>
            <a:r>
              <a:rPr lang="en-US">
                <a:ea typeface="+mn-lt"/>
                <a:cs typeface="+mn-lt"/>
              </a:rPr>
              <a:t> weekly FCL to Jebel Ali, UAE</a:t>
            </a:r>
            <a:endParaRPr lang="en-US"/>
          </a:p>
          <a:p>
            <a:r>
              <a:rPr lang="en-US" b="1">
                <a:ea typeface="+mn-lt"/>
                <a:cs typeface="+mn-lt"/>
              </a:rPr>
              <a:t>Single mountain corridor</a:t>
            </a:r>
            <a:r>
              <a:rPr lang="en-US">
                <a:ea typeface="+mn-lt"/>
                <a:cs typeface="+mn-lt"/>
              </a:rPr>
              <a:t> (NH‑5) → high vulnerability to weather</a:t>
            </a:r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7244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219AE65-9B94-44EA-BEF3-EF4BFA169C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0C81A57-9CD5-461B-8FFE-4A8CB6CFBE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17539" y="467397"/>
            <a:ext cx="695829" cy="591911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3086C462-37F4-494D-8292-CCB95221CC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  <a:solidFill>
            <a:srgbClr val="FFFFFF"/>
          </a:solidFill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2C7D2D64-353F-4802-AA48-A70CE6020B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30A6328F-CAA3-4052-BF4C-14BD47706E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ln>
              <a:noFill/>
            </a:ln>
          </p:spPr>
          <p:style>
            <a:lnRef idx="0">
              <a:scrgbClr r="0" g="0" b="0"/>
            </a:lnRef>
            <a:fillRef idx="1002">
              <a:schemeClr val="dk2"/>
            </a:fillRef>
            <a:effectRef idx="0">
              <a:scrgbClr r="0" g="0" b="0"/>
            </a:effectRef>
            <a:fontRef idx="major"/>
          </p:style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1DCBB47-F968-4B65-480B-1E41EF4A58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6834" y="1209957"/>
            <a:ext cx="3581656" cy="4438087"/>
          </a:xfrm>
        </p:spPr>
        <p:txBody>
          <a:bodyPr anchor="ctr">
            <a:normAutofit/>
          </a:bodyPr>
          <a:lstStyle/>
          <a:p>
            <a:pPr algn="ctr"/>
            <a:r>
              <a:rPr lang="en-US" sz="3200" b="1">
                <a:solidFill>
                  <a:schemeClr val="tx1"/>
                </a:solidFill>
              </a:rPr>
              <a:t>Product Portfolio</a:t>
            </a:r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D23B2CD-009B-425A-9616-1E1AD1D5AB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356687" y="1930986"/>
            <a:ext cx="0" cy="3200400"/>
          </a:xfrm>
          <a:prstGeom prst="line">
            <a:avLst/>
          </a:prstGeom>
          <a:ln w="15875" cap="sq">
            <a:solidFill>
              <a:schemeClr val="tx2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48C857-A76B-7BAB-4135-C02B84970F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8424" y="1059025"/>
            <a:ext cx="6347496" cy="4935334"/>
          </a:xfrm>
        </p:spPr>
        <p:txBody>
          <a:bodyPr anchor="ctr">
            <a:normAutofit/>
          </a:bodyPr>
          <a:lstStyle/>
          <a:p>
            <a:r>
              <a:rPr lang="en-US" b="1">
                <a:solidFill>
                  <a:schemeClr val="tx1"/>
                </a:solidFill>
                <a:ea typeface="+mn-lt"/>
                <a:cs typeface="+mn-lt"/>
              </a:rPr>
              <a:t>Fresh cartons (70 % revenue)</a:t>
            </a:r>
            <a:endParaRPr lang="en-US">
              <a:solidFill>
                <a:schemeClr val="tx1"/>
              </a:solidFill>
            </a:endParaRPr>
          </a:p>
          <a:p>
            <a:pPr lvl="1">
              <a:buFont typeface="Courier New" charset="2"/>
              <a:buChar char="o"/>
            </a:pPr>
            <a:r>
              <a:rPr lang="en-US">
                <a:solidFill>
                  <a:schemeClr val="tx1"/>
                </a:solidFill>
                <a:ea typeface="+mn-lt"/>
                <a:cs typeface="+mn-lt"/>
              </a:rPr>
              <a:t>A‑grade (15 kg) supermarket packs</a:t>
            </a:r>
            <a:endParaRPr lang="en-US">
              <a:solidFill>
                <a:schemeClr val="tx1"/>
              </a:solidFill>
            </a:endParaRPr>
          </a:p>
          <a:p>
            <a:pPr lvl="1">
              <a:buFont typeface="Courier New" charset="2"/>
              <a:buChar char="o"/>
            </a:pPr>
            <a:r>
              <a:rPr lang="en-US">
                <a:solidFill>
                  <a:schemeClr val="tx1"/>
                </a:solidFill>
                <a:ea typeface="+mn-lt"/>
                <a:cs typeface="+mn-lt"/>
              </a:rPr>
              <a:t>B‑grade wholesale crates</a:t>
            </a:r>
            <a:br>
              <a:rPr lang="en-US">
                <a:ea typeface="+mn-lt"/>
                <a:cs typeface="+mn-lt"/>
              </a:rPr>
            </a:br>
            <a:r>
              <a:rPr lang="en-US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b="1">
                <a:solidFill>
                  <a:schemeClr val="tx1"/>
                </a:solidFill>
                <a:ea typeface="+mn-lt"/>
                <a:cs typeface="+mn-lt"/>
              </a:rPr>
              <a:t>Processed (20 %)</a:t>
            </a:r>
            <a:endParaRPr lang="en-US">
              <a:solidFill>
                <a:schemeClr val="tx1"/>
              </a:solidFill>
            </a:endParaRPr>
          </a:p>
          <a:p>
            <a:r>
              <a:rPr lang="en-US">
                <a:solidFill>
                  <a:schemeClr val="tx1"/>
                </a:solidFill>
                <a:ea typeface="+mn-lt"/>
                <a:cs typeface="+mn-lt"/>
              </a:rPr>
              <a:t>Cold‑pressed apple cider (900 k L), peach iced tea, sun‑dried apricot</a:t>
            </a:r>
            <a:br>
              <a:rPr lang="en-US">
                <a:solidFill>
                  <a:schemeClr val="tx1"/>
                </a:solidFill>
                <a:ea typeface="+mn-lt"/>
                <a:cs typeface="+mn-lt"/>
              </a:rPr>
            </a:br>
            <a:r>
              <a:rPr lang="en-US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b="1">
                <a:solidFill>
                  <a:schemeClr val="tx1"/>
                </a:solidFill>
                <a:ea typeface="+mn-lt"/>
                <a:cs typeface="+mn-lt"/>
              </a:rPr>
              <a:t>Emerging services (10 %)</a:t>
            </a:r>
            <a:endParaRPr lang="en-US">
              <a:solidFill>
                <a:schemeClr val="tx1"/>
              </a:solidFill>
            </a:endParaRPr>
          </a:p>
          <a:p>
            <a:r>
              <a:rPr lang="en-US">
                <a:solidFill>
                  <a:schemeClr val="tx1"/>
                </a:solidFill>
                <a:ea typeface="+mn-lt"/>
                <a:cs typeface="+mn-lt"/>
              </a:rPr>
              <a:t>3PL reefer rental (35 % avg utilization off‑season)</a:t>
            </a:r>
            <a:endParaRPr lang="en-US">
              <a:solidFill>
                <a:schemeClr val="tx1"/>
              </a:solidFill>
            </a:endParaRPr>
          </a:p>
          <a:p>
            <a:r>
              <a:rPr lang="en-US">
                <a:solidFill>
                  <a:schemeClr val="tx1"/>
                </a:solidFill>
                <a:ea typeface="+mn-lt"/>
                <a:cs typeface="+mn-lt"/>
              </a:rPr>
              <a:t>Orchard‑to‑door subscription boxes (pilot Delhi NCR)</a:t>
            </a:r>
            <a:endParaRPr lang="en-US">
              <a:solidFill>
                <a:schemeClr val="tx1"/>
              </a:solidFill>
            </a:endParaRPr>
          </a:p>
          <a:p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91554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4" name="Group 63">
            <a:extLst>
              <a:ext uri="{FF2B5EF4-FFF2-40B4-BE49-F238E27FC236}">
                <a16:creationId xmlns:a16="http://schemas.microsoft.com/office/drawing/2014/main" id="{E5D4A15D-C852-47D7-A7E3-7F8FEE9FCA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C06AA6A2-9E5B-46E6-82B0-8FC1CA7231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11E7C01A-5F5B-4E17-B91B-26FA9ADB54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71DA43BF-6FE1-458D-A112-1687677B00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FAA5FF03-83FF-43B9-B66B-5FD05A9589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BC4D7AA7-0424-4C72-AE55-4B413DD471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BC2D80F1-5DC4-4396-B0E1-C774E82EC7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1" name="Freeform 5">
              <a:extLst>
                <a:ext uri="{FF2B5EF4-FFF2-40B4-BE49-F238E27FC236}">
                  <a16:creationId xmlns:a16="http://schemas.microsoft.com/office/drawing/2014/main" id="{48171057-920A-4188-A18E-97D710A359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2" name="Freeform 5">
              <a:extLst>
                <a:ext uri="{FF2B5EF4-FFF2-40B4-BE49-F238E27FC236}">
                  <a16:creationId xmlns:a16="http://schemas.microsoft.com/office/drawing/2014/main" id="{1C871B74-1D69-47F0-A28D-8F34547796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73" name="Freeform 5">
              <a:extLst>
                <a:ext uri="{FF2B5EF4-FFF2-40B4-BE49-F238E27FC236}">
                  <a16:creationId xmlns:a16="http://schemas.microsoft.com/office/drawing/2014/main" id="{63001BDC-368C-49CC-9F3F-EAF38A0A49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75" name="Rectangle 74">
            <a:extLst>
              <a:ext uri="{FF2B5EF4-FFF2-40B4-BE49-F238E27FC236}">
                <a16:creationId xmlns:a16="http://schemas.microsoft.com/office/drawing/2014/main" id="{6288FC2F-B192-42B2-90BE-517E1039BE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A000C36E-AAFD-4188-BB55-FAE4A82728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12192000" cy="6858000"/>
          </a:xfrm>
          <a:prstGeom prst="rect">
            <a:avLst/>
          </a:prstGeom>
          <a:blipFill>
            <a:blip r:embed="rId2">
              <a:duotone>
                <a:schemeClr val="dk2">
                  <a:shade val="69000"/>
                  <a:hueMod val="91000"/>
                  <a:satMod val="164000"/>
                  <a:lumMod val="74000"/>
                </a:schemeClr>
                <a:schemeClr val="dk2">
                  <a:hueMod val="124000"/>
                  <a:satMod val="140000"/>
                  <a:lumMod val="142000"/>
                </a:schemeClr>
              </a:duotone>
            </a:blip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13CB6D4A-4ADE-4BAF-BB67-7E9E8AB2C8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flipH="1">
            <a:off x="343043" y="402165"/>
            <a:ext cx="6738659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1" name="Oval 80">
            <a:extLst>
              <a:ext uri="{FF2B5EF4-FFF2-40B4-BE49-F238E27FC236}">
                <a16:creationId xmlns:a16="http://schemas.microsoft.com/office/drawing/2014/main" id="{2065753A-F15B-43F6-B811-03D5434266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9519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11000"/>
                </a:schemeClr>
              </a:gs>
              <a:gs pos="75000">
                <a:schemeClr val="accent5">
                  <a:alpha val="0"/>
                </a:schemeClr>
              </a:gs>
              <a:gs pos="36000">
                <a:schemeClr val="accent5"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3" name="Freeform 5">
            <a:extLst>
              <a:ext uri="{FF2B5EF4-FFF2-40B4-BE49-F238E27FC236}">
                <a16:creationId xmlns:a16="http://schemas.microsoft.com/office/drawing/2014/main" id="{219AED55-7F29-4A42-9B4E-43EA055109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5677511" flipH="1">
            <a:off x="6355223" y="1826078"/>
            <a:ext cx="3299407" cy="440924"/>
          </a:xfrm>
          <a:custGeom>
            <a:avLst/>
            <a:gdLst/>
            <a:ahLst/>
            <a:cxnLst/>
            <a:rect l="l" t="t" r="r" b="b"/>
            <a:pathLst>
              <a:path w="10000" h="5291">
                <a:moveTo>
                  <a:pt x="85" y="2532"/>
                </a:moveTo>
                <a:cubicBezTo>
                  <a:pt x="1736" y="3911"/>
                  <a:pt x="7524" y="5298"/>
                  <a:pt x="9958" y="5291"/>
                </a:cubicBezTo>
                <a:cubicBezTo>
                  <a:pt x="9989" y="1958"/>
                  <a:pt x="9969" y="3333"/>
                  <a:pt x="10000" y="0"/>
                </a:cubicBezTo>
                <a:lnTo>
                  <a:pt x="10000" y="0"/>
                </a:lnTo>
                <a:lnTo>
                  <a:pt x="9667" y="204"/>
                </a:lnTo>
                <a:lnTo>
                  <a:pt x="9334" y="400"/>
                </a:lnTo>
                <a:lnTo>
                  <a:pt x="9001" y="590"/>
                </a:lnTo>
                <a:lnTo>
                  <a:pt x="8667" y="753"/>
                </a:lnTo>
                <a:lnTo>
                  <a:pt x="8333" y="917"/>
                </a:lnTo>
                <a:lnTo>
                  <a:pt x="7999" y="1071"/>
                </a:lnTo>
                <a:lnTo>
                  <a:pt x="7669" y="1202"/>
                </a:lnTo>
                <a:lnTo>
                  <a:pt x="7333" y="1325"/>
                </a:lnTo>
                <a:lnTo>
                  <a:pt x="7000" y="1440"/>
                </a:lnTo>
                <a:lnTo>
                  <a:pt x="6673" y="1538"/>
                </a:lnTo>
                <a:lnTo>
                  <a:pt x="6340" y="1636"/>
                </a:lnTo>
                <a:lnTo>
                  <a:pt x="6013" y="1719"/>
                </a:lnTo>
                <a:lnTo>
                  <a:pt x="5686" y="1784"/>
                </a:lnTo>
                <a:lnTo>
                  <a:pt x="5359" y="1850"/>
                </a:lnTo>
                <a:lnTo>
                  <a:pt x="5036" y="1906"/>
                </a:lnTo>
                <a:lnTo>
                  <a:pt x="4717" y="1948"/>
                </a:lnTo>
                <a:lnTo>
                  <a:pt x="4396" y="1980"/>
                </a:lnTo>
                <a:lnTo>
                  <a:pt x="4079" y="2013"/>
                </a:lnTo>
                <a:lnTo>
                  <a:pt x="3766" y="2029"/>
                </a:lnTo>
                <a:lnTo>
                  <a:pt x="3454" y="2046"/>
                </a:lnTo>
                <a:lnTo>
                  <a:pt x="3145" y="2053"/>
                </a:lnTo>
                <a:lnTo>
                  <a:pt x="2839" y="2046"/>
                </a:lnTo>
                <a:lnTo>
                  <a:pt x="2537" y="2046"/>
                </a:lnTo>
                <a:lnTo>
                  <a:pt x="2238" y="2029"/>
                </a:lnTo>
                <a:lnTo>
                  <a:pt x="1943" y="2004"/>
                </a:lnTo>
                <a:lnTo>
                  <a:pt x="1653" y="1980"/>
                </a:lnTo>
                <a:lnTo>
                  <a:pt x="1368" y="1955"/>
                </a:lnTo>
                <a:lnTo>
                  <a:pt x="1085" y="1915"/>
                </a:lnTo>
                <a:lnTo>
                  <a:pt x="806" y="1873"/>
                </a:lnTo>
                <a:lnTo>
                  <a:pt x="533" y="1833"/>
                </a:lnTo>
                <a:lnTo>
                  <a:pt x="0" y="1726"/>
                </a:lnTo>
                <a:cubicBezTo>
                  <a:pt x="28" y="1995"/>
                  <a:pt x="57" y="2263"/>
                  <a:pt x="85" y="2532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</p:sp>
      <p:sp>
        <p:nvSpPr>
          <p:cNvPr id="85" name="Freeform 5">
            <a:extLst>
              <a:ext uri="{FF2B5EF4-FFF2-40B4-BE49-F238E27FC236}">
                <a16:creationId xmlns:a16="http://schemas.microsoft.com/office/drawing/2014/main" id="{3394EDF3-F539-40F8-9354-FE0288582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5400000" flipH="1">
            <a:off x="4512068" y="2801721"/>
            <a:ext cx="6053670" cy="1254558"/>
          </a:xfrm>
          <a:custGeom>
            <a:avLst/>
            <a:gdLst/>
            <a:ahLst/>
            <a:cxnLst/>
            <a:rect l="l" t="t" r="r" b="b"/>
            <a:pathLst>
              <a:path w="10000" h="8000">
                <a:moveTo>
                  <a:pt x="0" y="0"/>
                </a:moveTo>
                <a:lnTo>
                  <a:pt x="0" y="7970"/>
                </a:lnTo>
                <a:lnTo>
                  <a:pt x="10000" y="8000"/>
                </a:lnTo>
                <a:lnTo>
                  <a:pt x="10000" y="7"/>
                </a:lnTo>
                <a:lnTo>
                  <a:pt x="10000" y="7"/>
                </a:lnTo>
                <a:lnTo>
                  <a:pt x="9773" y="156"/>
                </a:lnTo>
                <a:lnTo>
                  <a:pt x="9547" y="298"/>
                </a:lnTo>
                <a:lnTo>
                  <a:pt x="9320" y="437"/>
                </a:lnTo>
                <a:lnTo>
                  <a:pt x="9092" y="556"/>
                </a:lnTo>
                <a:lnTo>
                  <a:pt x="8865" y="676"/>
                </a:lnTo>
                <a:lnTo>
                  <a:pt x="8637" y="788"/>
                </a:lnTo>
                <a:lnTo>
                  <a:pt x="8412" y="884"/>
                </a:lnTo>
                <a:lnTo>
                  <a:pt x="8184" y="975"/>
                </a:lnTo>
                <a:lnTo>
                  <a:pt x="7957" y="1058"/>
                </a:lnTo>
                <a:lnTo>
                  <a:pt x="7734" y="1130"/>
                </a:lnTo>
                <a:lnTo>
                  <a:pt x="7508" y="1202"/>
                </a:lnTo>
                <a:lnTo>
                  <a:pt x="7285" y="1262"/>
                </a:lnTo>
                <a:lnTo>
                  <a:pt x="7062" y="1309"/>
                </a:lnTo>
                <a:lnTo>
                  <a:pt x="6840" y="1358"/>
                </a:lnTo>
                <a:lnTo>
                  <a:pt x="6620" y="1399"/>
                </a:lnTo>
                <a:lnTo>
                  <a:pt x="6402" y="1428"/>
                </a:lnTo>
                <a:lnTo>
                  <a:pt x="6184" y="1453"/>
                </a:lnTo>
                <a:lnTo>
                  <a:pt x="5968" y="1477"/>
                </a:lnTo>
                <a:lnTo>
                  <a:pt x="5755" y="1488"/>
                </a:lnTo>
                <a:lnTo>
                  <a:pt x="5542" y="1500"/>
                </a:lnTo>
                <a:lnTo>
                  <a:pt x="5332" y="1506"/>
                </a:lnTo>
                <a:lnTo>
                  <a:pt x="5124" y="1500"/>
                </a:lnTo>
                <a:lnTo>
                  <a:pt x="4918" y="1500"/>
                </a:lnTo>
                <a:lnTo>
                  <a:pt x="4714" y="1488"/>
                </a:lnTo>
                <a:lnTo>
                  <a:pt x="4514" y="1470"/>
                </a:lnTo>
                <a:lnTo>
                  <a:pt x="4316" y="1453"/>
                </a:lnTo>
                <a:lnTo>
                  <a:pt x="4122" y="1434"/>
                </a:lnTo>
                <a:lnTo>
                  <a:pt x="3929" y="1405"/>
                </a:lnTo>
                <a:lnTo>
                  <a:pt x="3739" y="1374"/>
                </a:lnTo>
                <a:lnTo>
                  <a:pt x="3553" y="1346"/>
                </a:lnTo>
                <a:lnTo>
                  <a:pt x="3190" y="1267"/>
                </a:lnTo>
                <a:lnTo>
                  <a:pt x="2842" y="1183"/>
                </a:lnTo>
                <a:lnTo>
                  <a:pt x="2508" y="1095"/>
                </a:lnTo>
                <a:lnTo>
                  <a:pt x="2192" y="998"/>
                </a:lnTo>
                <a:lnTo>
                  <a:pt x="1890" y="897"/>
                </a:lnTo>
                <a:lnTo>
                  <a:pt x="1610" y="788"/>
                </a:lnTo>
                <a:lnTo>
                  <a:pt x="1347" y="681"/>
                </a:lnTo>
                <a:lnTo>
                  <a:pt x="1105" y="574"/>
                </a:lnTo>
                <a:lnTo>
                  <a:pt x="883" y="473"/>
                </a:lnTo>
                <a:lnTo>
                  <a:pt x="686" y="377"/>
                </a:lnTo>
                <a:lnTo>
                  <a:pt x="508" y="286"/>
                </a:lnTo>
                <a:lnTo>
                  <a:pt x="358" y="210"/>
                </a:lnTo>
                <a:lnTo>
                  <a:pt x="232" y="138"/>
                </a:lnTo>
                <a:lnTo>
                  <a:pt x="59" y="3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87" name="Oval 86">
            <a:extLst>
              <a:ext uri="{FF2B5EF4-FFF2-40B4-BE49-F238E27FC236}">
                <a16:creationId xmlns:a16="http://schemas.microsoft.com/office/drawing/2014/main" id="{25236E71-242B-4CE7-96BC-B66F91F9DF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981884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8000"/>
                </a:schemeClr>
              </a:gs>
              <a:gs pos="72000">
                <a:schemeClr val="accent5">
                  <a:alpha val="0"/>
                </a:schemeClr>
              </a:gs>
              <a:gs pos="36000">
                <a:schemeClr val="accent5"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9" name="Freeform 5">
            <a:extLst>
              <a:ext uri="{FF2B5EF4-FFF2-40B4-BE49-F238E27FC236}">
                <a16:creationId xmlns:a16="http://schemas.microsoft.com/office/drawing/2014/main" id="{683A5930-ABB0-4C7A-8E96-AB945DFB0D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flipH="1">
            <a:off x="0" y="1587"/>
            <a:ext cx="12192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3200CA2-A710-4EE9-859B-F83C21EB41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71239" y="973667"/>
            <a:ext cx="2942210" cy="4833745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b="1">
                <a:solidFill>
                  <a:srgbClr val="EBEBEB"/>
                </a:solidFill>
              </a:rPr>
              <a:t>Key Challanges</a:t>
            </a:r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33E51D9F-DA72-49DE-9183-76B062B385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aphicFrame>
        <p:nvGraphicFramePr>
          <p:cNvPr id="61" name="Content Placeholder 3">
            <a:extLst>
              <a:ext uri="{FF2B5EF4-FFF2-40B4-BE49-F238E27FC236}">
                <a16:creationId xmlns:a16="http://schemas.microsoft.com/office/drawing/2014/main" id="{8C55D141-8985-9CBA-2439-E22CAF0117F2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219382543"/>
              </p:ext>
            </p:extLst>
          </p:nvPr>
        </p:nvGraphicFramePr>
        <p:xfrm>
          <a:off x="964907" y="1659561"/>
          <a:ext cx="6116797" cy="3556941"/>
        </p:xfrm>
        <a:graphic>
          <a:graphicData uri="http://schemas.openxmlformats.org/drawingml/2006/table">
            <a:tbl>
              <a:tblPr firstRow="1" bandRow="1">
                <a:noFill/>
                <a:tableStyleId>{8EC20E35-A176-4012-BC5E-935CFFF8708E}</a:tableStyleId>
              </a:tblPr>
              <a:tblGrid>
                <a:gridCol w="1577755">
                  <a:extLst>
                    <a:ext uri="{9D8B030D-6E8A-4147-A177-3AD203B41FA5}">
                      <a16:colId xmlns:a16="http://schemas.microsoft.com/office/drawing/2014/main" val="2807466566"/>
                    </a:ext>
                  </a:extLst>
                </a:gridCol>
                <a:gridCol w="1137762">
                  <a:extLst>
                    <a:ext uri="{9D8B030D-6E8A-4147-A177-3AD203B41FA5}">
                      <a16:colId xmlns:a16="http://schemas.microsoft.com/office/drawing/2014/main" val="3448489341"/>
                    </a:ext>
                  </a:extLst>
                </a:gridCol>
                <a:gridCol w="1700640">
                  <a:extLst>
                    <a:ext uri="{9D8B030D-6E8A-4147-A177-3AD203B41FA5}">
                      <a16:colId xmlns:a16="http://schemas.microsoft.com/office/drawing/2014/main" val="98572314"/>
                    </a:ext>
                  </a:extLst>
                </a:gridCol>
                <a:gridCol w="1700640">
                  <a:extLst>
                    <a:ext uri="{9D8B030D-6E8A-4147-A177-3AD203B41FA5}">
                      <a16:colId xmlns:a16="http://schemas.microsoft.com/office/drawing/2014/main" val="4250369208"/>
                    </a:ext>
                  </a:extLst>
                </a:gridCol>
              </a:tblGrid>
              <a:tr h="929217">
                <a:tc>
                  <a:txBody>
                    <a:bodyPr/>
                    <a:lstStyle/>
                    <a:p>
                      <a:r>
                        <a:rPr lang="en-US" sz="1400" b="1" cap="all" spc="60">
                          <a:solidFill>
                            <a:schemeClr val="tx1"/>
                          </a:solidFill>
                          <a:effectLst/>
                        </a:rPr>
                        <a:t>Risk Event</a:t>
                      </a:r>
                    </a:p>
                  </a:txBody>
                  <a:tcPr marL="132800" marR="132800" marT="106723" marB="106723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cap="all" spc="60">
                          <a:solidFill>
                            <a:schemeClr val="tx1"/>
                          </a:solidFill>
                          <a:effectLst/>
                        </a:rPr>
                        <a:t>Count</a:t>
                      </a:r>
                    </a:p>
                  </a:txBody>
                  <a:tcPr marL="132800" marR="132800" marT="106723" marB="106723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cap="all" spc="60">
                          <a:solidFill>
                            <a:schemeClr val="tx1"/>
                          </a:solidFill>
                          <a:effectLst/>
                        </a:rPr>
                        <a:t>Avg. Loss (₹ Millions)</a:t>
                      </a:r>
                    </a:p>
                  </a:txBody>
                  <a:tcPr marL="132800" marR="132800" marT="106723" marB="106723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cap="all" spc="60">
                          <a:solidFill>
                            <a:schemeClr val="tx1"/>
                          </a:solidFill>
                          <a:effectLst/>
                        </a:rPr>
                        <a:t>Annual Impact  (₹ Millions)</a:t>
                      </a:r>
                    </a:p>
                  </a:txBody>
                  <a:tcPr marL="132800" marR="132800" marT="106723" marB="106723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3279367"/>
                  </a:ext>
                </a:extLst>
              </a:tr>
              <a:tr h="513335">
                <a:tc>
                  <a:txBody>
                    <a:bodyPr/>
                    <a:lstStyle/>
                    <a:p>
                      <a:r>
                        <a:rPr lang="en-US" sz="1900" cap="none" spc="0">
                          <a:solidFill>
                            <a:schemeClr val="tx1"/>
                          </a:solidFill>
                          <a:effectLst/>
                        </a:rPr>
                        <a:t>Landslides</a:t>
                      </a:r>
                    </a:p>
                  </a:txBody>
                  <a:tcPr marL="132800" marR="132800" marT="66400" marB="106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cap="none" spc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32800" marR="132800" marT="66400" marB="10672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cap="none" spc="0">
                          <a:solidFill>
                            <a:schemeClr val="tx1"/>
                          </a:solidFill>
                        </a:rPr>
                        <a:t>0.94</a:t>
                      </a:r>
                    </a:p>
                  </a:txBody>
                  <a:tcPr marL="132800" marR="132800" marT="66400" marB="10672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cap="none" spc="0">
                          <a:solidFill>
                            <a:schemeClr val="tx1"/>
                          </a:solidFill>
                        </a:rPr>
                        <a:t>11.3</a:t>
                      </a:r>
                    </a:p>
                  </a:txBody>
                  <a:tcPr marL="132800" marR="132800" marT="66400" marB="10672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3643568"/>
                  </a:ext>
                </a:extLst>
              </a:tr>
              <a:tr h="800527">
                <a:tc>
                  <a:txBody>
                    <a:bodyPr/>
                    <a:lstStyle/>
                    <a:p>
                      <a:r>
                        <a:rPr lang="en-US" sz="1900" cap="none" spc="0">
                          <a:solidFill>
                            <a:schemeClr val="tx1"/>
                          </a:solidFill>
                          <a:effectLst/>
                        </a:rPr>
                        <a:t>Highway accidents</a:t>
                      </a:r>
                    </a:p>
                  </a:txBody>
                  <a:tcPr marL="132800" marR="132800" marT="66400" marB="10672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cap="none" spc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32800" marR="132800" marT="66400" marB="10672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cap="none" spc="0">
                          <a:solidFill>
                            <a:schemeClr val="tx1"/>
                          </a:solidFill>
                        </a:rPr>
                        <a:t>0.62</a:t>
                      </a:r>
                    </a:p>
                  </a:txBody>
                  <a:tcPr marL="132800" marR="132800" marT="66400" marB="10672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cap="none" spc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32800" marR="132800" marT="66400" marB="10672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5178885"/>
                  </a:ext>
                </a:extLst>
              </a:tr>
              <a:tr h="800527">
                <a:tc>
                  <a:txBody>
                    <a:bodyPr/>
                    <a:lstStyle/>
                    <a:p>
                      <a:r>
                        <a:rPr lang="en-US" sz="1900" cap="none" spc="0">
                          <a:solidFill>
                            <a:schemeClr val="tx1"/>
                          </a:solidFill>
                          <a:effectLst/>
                        </a:rPr>
                        <a:t>Reefer outage</a:t>
                      </a:r>
                    </a:p>
                  </a:txBody>
                  <a:tcPr marL="132800" marR="132800" marT="66400" marB="106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cap="none" spc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32800" marR="132800" marT="66400" marB="10672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cap="none" spc="0">
                          <a:solidFill>
                            <a:schemeClr val="tx1"/>
                          </a:solidFill>
                        </a:rPr>
                        <a:t>0.51</a:t>
                      </a:r>
                    </a:p>
                  </a:txBody>
                  <a:tcPr marL="132800" marR="132800" marT="66400" marB="10672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cap="none" spc="0">
                          <a:solidFill>
                            <a:schemeClr val="tx1"/>
                          </a:solidFill>
                        </a:rPr>
                        <a:t>2.6</a:t>
                      </a:r>
                    </a:p>
                  </a:txBody>
                  <a:tcPr marL="132800" marR="132800" marT="66400" marB="10672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876345"/>
                  </a:ext>
                </a:extLst>
              </a:tr>
              <a:tr h="513335">
                <a:tc>
                  <a:txBody>
                    <a:bodyPr/>
                    <a:lstStyle/>
                    <a:p>
                      <a:r>
                        <a:rPr lang="en-US" sz="1900" cap="none" spc="0">
                          <a:solidFill>
                            <a:schemeClr val="tx1"/>
                          </a:solidFill>
                          <a:effectLst/>
                        </a:rPr>
                        <a:t>Price crash</a:t>
                      </a:r>
                    </a:p>
                  </a:txBody>
                  <a:tcPr marL="132800" marR="132800" marT="66400" marB="10672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cap="none" spc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32800" marR="132800" marT="66400" marB="10672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cap="none" spc="0">
                          <a:solidFill>
                            <a:schemeClr val="tx1"/>
                          </a:solidFill>
                        </a:rPr>
                        <a:t>0.7</a:t>
                      </a:r>
                    </a:p>
                  </a:txBody>
                  <a:tcPr marL="132800" marR="132800" marT="66400" marB="10672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cap="none" spc="0">
                          <a:solidFill>
                            <a:schemeClr val="tx1"/>
                          </a:solidFill>
                        </a:rPr>
                        <a:t>2.8</a:t>
                      </a:r>
                    </a:p>
                  </a:txBody>
                  <a:tcPr marL="132800" marR="132800" marT="66400" marB="10672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24974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68239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DDA34B8A-FA8D-4E16-AD72-7B60B1C258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6885D229-60DD-4D71-8181-10E781C149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B0DAA45-BE66-4F0C-93A6-519D941071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EF449A3D-A43B-4688-BD89-35734D0072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74E9975C-AF3D-48EF-B3F0-112A01A382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CF00A076-2FEA-40D1-8F85-8424817979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A2E68741-6133-4CAA-BF3C-F0E6CF40C5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76C01C64-4A8B-42FC-93C5-2D6A3EBAB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D969AEA9-C1EE-45E1-9964-D9705492E1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1" name="Freeform 5">
              <a:extLst>
                <a:ext uri="{FF2B5EF4-FFF2-40B4-BE49-F238E27FC236}">
                  <a16:creationId xmlns:a16="http://schemas.microsoft.com/office/drawing/2014/main" id="{4845E67D-4E5B-44B3-AB74-5E95C839E7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3" name="Rectangle 22">
            <a:extLst>
              <a:ext uri="{FF2B5EF4-FFF2-40B4-BE49-F238E27FC236}">
                <a16:creationId xmlns:a16="http://schemas.microsoft.com/office/drawing/2014/main" id="{079CE317-680B-449C-A423-71C1FE069B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A20B766-E7BF-EEB5-7053-A5F258AAC0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/>
            <a:r>
              <a:rPr lang="en-US" b="1">
                <a:solidFill>
                  <a:srgbClr val="EBEBEB"/>
                </a:solidFill>
                <a:ea typeface="+mj-lt"/>
                <a:cs typeface="+mj-lt"/>
              </a:rPr>
              <a:t>Supply‑Chain Challenges &amp; Design Issues</a:t>
            </a:r>
            <a:endParaRPr lang="en-US" b="1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EE147D-0A66-CB5B-2501-BD6C56F1B4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61878" y="2497992"/>
            <a:ext cx="4676806" cy="4283807"/>
          </a:xfrm>
        </p:spPr>
        <p:txBody>
          <a:bodyPr vert="horz" lIns="91440" tIns="45720" rIns="91440" bIns="45720" rtlCol="0" anchor="ctr">
            <a:normAutofit fontScale="55000" lnSpcReduction="20000"/>
          </a:bodyPr>
          <a:lstStyle/>
          <a:p>
            <a:r>
              <a:rPr lang="en-US" sz="1600" b="1">
                <a:ea typeface="+mn-lt"/>
                <a:cs typeface="+mn-lt"/>
              </a:rPr>
              <a:t>Terrain‑Driven Access Constraints</a:t>
            </a:r>
            <a:endParaRPr lang="en-US"/>
          </a:p>
          <a:p>
            <a:pPr lvl="1">
              <a:buFont typeface="Courier New" charset="2"/>
              <a:buChar char="o"/>
            </a:pPr>
            <a:r>
              <a:rPr lang="en-US" sz="1400">
                <a:ea typeface="+mn-lt"/>
                <a:cs typeface="+mn-lt"/>
              </a:rPr>
              <a:t>Limited highway capacity; single‑lane mountain roads</a:t>
            </a:r>
            <a:endParaRPr lang="en-US"/>
          </a:p>
          <a:p>
            <a:pPr lvl="1">
              <a:buFont typeface="Courier New" charset="2"/>
              <a:buChar char="o"/>
            </a:pPr>
            <a:r>
              <a:rPr lang="en-US" sz="1400">
                <a:ea typeface="+mn-lt"/>
                <a:cs typeface="+mn-lt"/>
              </a:rPr>
              <a:t>Average 18 % extra lead‑time vs. plains‑based farms</a:t>
            </a:r>
            <a:endParaRPr lang="en-US"/>
          </a:p>
          <a:p>
            <a:r>
              <a:rPr lang="en-US" sz="1600" b="1">
                <a:ea typeface="+mn-lt"/>
                <a:cs typeface="+mn-lt"/>
              </a:rPr>
              <a:t>Seasonal Disruptions</a:t>
            </a:r>
            <a:endParaRPr lang="en-US"/>
          </a:p>
          <a:p>
            <a:pPr lvl="1">
              <a:buFont typeface="Courier New" charset="2"/>
              <a:buChar char="o"/>
            </a:pPr>
            <a:r>
              <a:rPr lang="en-US" sz="1400">
                <a:ea typeface="+mn-lt"/>
                <a:cs typeface="+mn-lt"/>
              </a:rPr>
              <a:t>Monsoon‑triggered landslides (12 events / yr) &amp; snowfall closures</a:t>
            </a:r>
            <a:endParaRPr lang="en-US"/>
          </a:p>
          <a:p>
            <a:pPr lvl="1">
              <a:buFont typeface="Courier New" charset="2"/>
              <a:buChar char="o"/>
            </a:pPr>
            <a:r>
              <a:rPr lang="en-US" sz="1400">
                <a:ea typeface="+mn-lt"/>
                <a:cs typeface="+mn-lt"/>
              </a:rPr>
              <a:t>11.3 million ₹ annual impact on spoilage &amp; detours</a:t>
            </a:r>
            <a:endParaRPr lang="en-US"/>
          </a:p>
          <a:p>
            <a:r>
              <a:rPr lang="en-US" sz="1600" b="1">
                <a:ea typeface="+mn-lt"/>
                <a:cs typeface="+mn-lt"/>
              </a:rPr>
              <a:t>Cold‑Chain Gaps in the First Mile</a:t>
            </a:r>
            <a:endParaRPr lang="en-US"/>
          </a:p>
          <a:p>
            <a:pPr lvl="1">
              <a:buFont typeface="Courier New" charset="2"/>
              <a:buChar char="o"/>
            </a:pPr>
            <a:r>
              <a:rPr lang="en-US" sz="1400">
                <a:ea typeface="+mn-lt"/>
                <a:cs typeface="+mn-lt"/>
              </a:rPr>
              <a:t>Only 35 % orchard output precooled within 4 h of harvest</a:t>
            </a:r>
            <a:endParaRPr lang="en-US"/>
          </a:p>
          <a:p>
            <a:pPr lvl="1">
              <a:buFont typeface="Courier New" charset="2"/>
              <a:buChar char="o"/>
            </a:pPr>
            <a:r>
              <a:rPr lang="en-US" sz="1400">
                <a:ea typeface="+mn-lt"/>
                <a:cs typeface="+mn-lt"/>
              </a:rPr>
              <a:t>Quality loss ↑8 % during July–August peak heat</a:t>
            </a:r>
            <a:endParaRPr lang="en-US"/>
          </a:p>
          <a:p>
            <a:r>
              <a:rPr lang="en-US" sz="1600" b="1">
                <a:ea typeface="+mn-lt"/>
                <a:cs typeface="+mn-lt"/>
              </a:rPr>
              <a:t>Fragmented Grower Base</a:t>
            </a:r>
            <a:endParaRPr lang="en-US"/>
          </a:p>
          <a:p>
            <a:pPr lvl="1">
              <a:buFont typeface="Courier New" charset="2"/>
              <a:buChar char="o"/>
            </a:pPr>
            <a:r>
              <a:rPr lang="en-US" sz="1400">
                <a:ea typeface="+mn-lt"/>
                <a:cs typeface="+mn-lt"/>
              </a:rPr>
              <a:t>500+ smallholders; inconsistent grades &amp; box dimensions</a:t>
            </a:r>
            <a:endParaRPr lang="en-US"/>
          </a:p>
          <a:p>
            <a:pPr lvl="1">
              <a:buFont typeface="Courier New" charset="2"/>
              <a:buChar char="o"/>
            </a:pPr>
            <a:r>
              <a:rPr lang="en-US" sz="1400">
                <a:ea typeface="+mn-lt"/>
                <a:cs typeface="+mn-lt"/>
              </a:rPr>
              <a:t>Manual aggregation inflates loading time by 22 %</a:t>
            </a:r>
            <a:endParaRPr lang="en-US"/>
          </a:p>
          <a:p>
            <a:r>
              <a:rPr lang="en-US" sz="1600" b="1">
                <a:ea typeface="+mn-lt"/>
                <a:cs typeface="+mn-lt"/>
              </a:rPr>
              <a:t>Limited Processing &amp; Buffer Capacity</a:t>
            </a:r>
            <a:endParaRPr lang="en-US"/>
          </a:p>
          <a:p>
            <a:pPr lvl="1">
              <a:buFont typeface="Courier New" charset="2"/>
              <a:buChar char="o"/>
            </a:pPr>
            <a:r>
              <a:rPr lang="en-US" sz="1400">
                <a:ea typeface="+mn-lt"/>
                <a:cs typeface="+mn-lt"/>
              </a:rPr>
              <a:t>Single outdated plant (8 k MT/yr) vs. 12 k MT peak surplus</a:t>
            </a:r>
            <a:endParaRPr lang="en-US"/>
          </a:p>
          <a:p>
            <a:pPr lvl="1">
              <a:buFont typeface="Courier New" charset="2"/>
              <a:buChar char="o"/>
            </a:pPr>
            <a:r>
              <a:rPr lang="en-US" sz="1400">
                <a:ea typeface="+mn-lt"/>
                <a:cs typeface="+mn-lt"/>
              </a:rPr>
              <a:t>Forces distress sales or dumping during bumper crop years</a:t>
            </a:r>
            <a:endParaRPr lang="en-US"/>
          </a:p>
          <a:p>
            <a:r>
              <a:rPr lang="en-US" sz="1600" b="1">
                <a:ea typeface="+mn-lt"/>
                <a:cs typeface="+mn-lt"/>
              </a:rPr>
              <a:t>Data Visibility &amp; Forecasting Gaps</a:t>
            </a:r>
            <a:endParaRPr lang="en-US"/>
          </a:p>
          <a:p>
            <a:pPr lvl="1">
              <a:buFont typeface="Courier New" charset="2"/>
              <a:buChar char="o"/>
            </a:pPr>
            <a:r>
              <a:rPr lang="en-US" sz="1400">
                <a:ea typeface="+mn-lt"/>
                <a:cs typeface="+mn-lt"/>
              </a:rPr>
              <a:t>Paper logs → delayed demand signals; no real‑time inventory view</a:t>
            </a:r>
            <a:endParaRPr lang="en-US"/>
          </a:p>
          <a:p>
            <a:pPr lvl="1">
              <a:buFont typeface="Courier New" charset="2"/>
              <a:buChar char="o"/>
            </a:pPr>
            <a:r>
              <a:rPr lang="en-US" sz="1400">
                <a:ea typeface="+mn-lt"/>
                <a:cs typeface="+mn-lt"/>
              </a:rPr>
              <a:t>Forecast error ≈ 27 % on metro demand → excess transfers</a:t>
            </a:r>
            <a:endParaRPr lang="en-US"/>
          </a:p>
          <a:p>
            <a:endParaRPr lang="en-US" sz="1600"/>
          </a:p>
          <a:p>
            <a:endParaRPr lang="en-US" sz="1600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5E462BA4-C891-0312-DD64-09060A2A6509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622034835"/>
              </p:ext>
            </p:extLst>
          </p:nvPr>
        </p:nvGraphicFramePr>
        <p:xfrm>
          <a:off x="5535941" y="2894002"/>
          <a:ext cx="6158803" cy="3521311"/>
        </p:xfrm>
        <a:graphic>
          <a:graphicData uri="http://schemas.openxmlformats.org/drawingml/2006/table">
            <a:tbl>
              <a:tblPr bandRow="1">
                <a:solidFill>
                  <a:schemeClr val="bg1">
                    <a:lumMod val="95000"/>
                  </a:schemeClr>
                </a:solidFill>
                <a:tableStyleId>{3B4B98B0-60AC-42C2-AFA5-B58CD77FA1E5}</a:tableStyleId>
              </a:tblPr>
              <a:tblGrid>
                <a:gridCol w="1051122">
                  <a:extLst>
                    <a:ext uri="{9D8B030D-6E8A-4147-A177-3AD203B41FA5}">
                      <a16:colId xmlns:a16="http://schemas.microsoft.com/office/drawing/2014/main" val="3744563371"/>
                    </a:ext>
                  </a:extLst>
                </a:gridCol>
                <a:gridCol w="2134752">
                  <a:extLst>
                    <a:ext uri="{9D8B030D-6E8A-4147-A177-3AD203B41FA5}">
                      <a16:colId xmlns:a16="http://schemas.microsoft.com/office/drawing/2014/main" val="1758764152"/>
                    </a:ext>
                  </a:extLst>
                </a:gridCol>
                <a:gridCol w="2972929">
                  <a:extLst>
                    <a:ext uri="{9D8B030D-6E8A-4147-A177-3AD203B41FA5}">
                      <a16:colId xmlns:a16="http://schemas.microsoft.com/office/drawing/2014/main" val="2176137598"/>
                    </a:ext>
                  </a:extLst>
                </a:gridCol>
              </a:tblGrid>
              <a:tr h="429380">
                <a:tc>
                  <a:txBody>
                    <a:bodyPr/>
                    <a:lstStyle/>
                    <a:p>
                      <a:pPr algn="ctr"/>
                      <a:r>
                        <a:rPr lang="en-US" sz="1400" b="1" cap="none" spc="0">
                          <a:solidFill>
                            <a:schemeClr val="tx1"/>
                          </a:solidFill>
                          <a:effectLst/>
                        </a:rPr>
                        <a:t>Issues</a:t>
                      </a:r>
                    </a:p>
                  </a:txBody>
                  <a:tcPr marL="73309" marR="104727" marT="20945" marB="157090" anchor="ctr">
                    <a:lnL w="12700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cap="none" spc="0">
                          <a:solidFill>
                            <a:schemeClr val="tx1"/>
                          </a:solidFill>
                          <a:effectLst/>
                        </a:rPr>
                        <a:t>Gap</a:t>
                      </a:r>
                    </a:p>
                  </a:txBody>
                  <a:tcPr marL="73309" marR="104727" marT="20945" marB="15709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cap="none" spc="0">
                          <a:solidFill>
                            <a:schemeClr val="tx1"/>
                          </a:solidFill>
                          <a:effectLst/>
                        </a:rPr>
                        <a:t>Initiative (2024‑26)</a:t>
                      </a:r>
                    </a:p>
                  </a:txBody>
                  <a:tcPr marL="73309" marR="104727" marT="20945" marB="15709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3231676"/>
                  </a:ext>
                </a:extLst>
              </a:tr>
              <a:tr h="429380">
                <a:tc>
                  <a:txBody>
                    <a:bodyPr/>
                    <a:lstStyle/>
                    <a:p>
                      <a:r>
                        <a:rPr lang="en-US" sz="1400" cap="none" spc="0">
                          <a:solidFill>
                            <a:schemeClr val="tx1"/>
                          </a:solidFill>
                          <a:effectLst/>
                        </a:rPr>
                        <a:t>Facilities</a:t>
                      </a:r>
                    </a:p>
                  </a:txBody>
                  <a:tcPr marL="73309" marR="104727" marT="20945" marB="157090" anchor="ctr">
                    <a:lnL w="12700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cap="none" spc="0">
                          <a:solidFill>
                            <a:schemeClr val="tx1"/>
                          </a:solidFill>
                        </a:rPr>
                        <a:t>No near‑farm cold store</a:t>
                      </a:r>
                    </a:p>
                  </a:txBody>
                  <a:tcPr marL="73309" marR="104727" marT="20945" marB="15709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cap="none" spc="0">
                          <a:solidFill>
                            <a:schemeClr val="tx1"/>
                          </a:solidFill>
                        </a:rPr>
                        <a:t>Build 2×2,000 MT micro‑hubs</a:t>
                      </a:r>
                    </a:p>
                  </a:txBody>
                  <a:tcPr marL="73309" marR="104727" marT="20945" marB="15709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9842411"/>
                  </a:ext>
                </a:extLst>
              </a:tr>
              <a:tr h="429380">
                <a:tc>
                  <a:txBody>
                    <a:bodyPr/>
                    <a:lstStyle/>
                    <a:p>
                      <a:r>
                        <a:rPr lang="en-US" sz="1400" cap="none" spc="0">
                          <a:solidFill>
                            <a:schemeClr val="tx1"/>
                          </a:solidFill>
                          <a:effectLst/>
                        </a:rPr>
                        <a:t>Inventory</a:t>
                      </a:r>
                    </a:p>
                  </a:txBody>
                  <a:tcPr marL="73309" marR="104727" marT="20945" marB="157090" anchor="ctr">
                    <a:lnL w="12700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cap="none" spc="0">
                          <a:solidFill>
                            <a:schemeClr val="tx1"/>
                          </a:solidFill>
                        </a:rPr>
                        <a:t>Surplus peaks unpriced</a:t>
                      </a:r>
                    </a:p>
                  </a:txBody>
                  <a:tcPr marL="73309" marR="104727" marT="20945" marB="15709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cap="none" spc="0">
                          <a:solidFill>
                            <a:schemeClr val="tx1"/>
                          </a:solidFill>
                        </a:rPr>
                        <a:t>Revenue‑management markdown engine</a:t>
                      </a:r>
                    </a:p>
                  </a:txBody>
                  <a:tcPr marL="73309" marR="104727" marT="20945" marB="15709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869963"/>
                  </a:ext>
                </a:extLst>
              </a:tr>
              <a:tr h="638833">
                <a:tc>
                  <a:txBody>
                    <a:bodyPr/>
                    <a:lstStyle/>
                    <a:p>
                      <a:r>
                        <a:rPr lang="en-US" sz="1400" cap="none" spc="0">
                          <a:solidFill>
                            <a:schemeClr val="tx1"/>
                          </a:solidFill>
                          <a:effectLst/>
                        </a:rPr>
                        <a:t>Transport</a:t>
                      </a:r>
                    </a:p>
                  </a:txBody>
                  <a:tcPr marL="73309" marR="104727" marT="20945" marB="157090" anchor="ctr">
                    <a:lnL w="12700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cap="none" spc="0">
                          <a:solidFill>
                            <a:schemeClr val="tx1"/>
                          </a:solidFill>
                        </a:rPr>
                        <a:t>Single corridor</a:t>
                      </a:r>
                    </a:p>
                  </a:txBody>
                  <a:tcPr marL="73309" marR="104727" marT="20945" marB="15709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cap="none" spc="0">
                          <a:solidFill>
                            <a:schemeClr val="tx1"/>
                          </a:solidFill>
                        </a:rPr>
                        <a:t>Dual‑route,  30 % rail transport</a:t>
                      </a:r>
                    </a:p>
                  </a:txBody>
                  <a:tcPr marL="73309" marR="104727" marT="20945" marB="15709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7950339"/>
                  </a:ext>
                </a:extLst>
              </a:tr>
              <a:tr h="429380">
                <a:tc>
                  <a:txBody>
                    <a:bodyPr/>
                    <a:lstStyle/>
                    <a:p>
                      <a:r>
                        <a:rPr lang="en-US" sz="1400" cap="none" spc="0">
                          <a:solidFill>
                            <a:schemeClr val="tx1"/>
                          </a:solidFill>
                          <a:effectLst/>
                        </a:rPr>
                        <a:t>Sourcing</a:t>
                      </a:r>
                    </a:p>
                  </a:txBody>
                  <a:tcPr marL="73309" marR="104727" marT="20945" marB="157090" anchor="ctr">
                    <a:lnL w="12700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cap="none" spc="0">
                          <a:solidFill>
                            <a:schemeClr val="tx1"/>
                          </a:solidFill>
                        </a:rPr>
                        <a:t>Spot reefers</a:t>
                      </a:r>
                    </a:p>
                  </a:txBody>
                  <a:tcPr marL="73309" marR="104727" marT="20945" marB="15709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cap="none" spc="0">
                          <a:solidFill>
                            <a:schemeClr val="tx1"/>
                          </a:solidFill>
                        </a:rPr>
                        <a:t>5‑yr contract w/ Snowcap Logistics</a:t>
                      </a:r>
                    </a:p>
                  </a:txBody>
                  <a:tcPr marL="73309" marR="104727" marT="20945" marB="15709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5446906"/>
                  </a:ext>
                </a:extLst>
              </a:tr>
              <a:tr h="638833">
                <a:tc>
                  <a:txBody>
                    <a:bodyPr/>
                    <a:lstStyle/>
                    <a:p>
                      <a:r>
                        <a:rPr lang="en-US" sz="1400" cap="none" spc="0">
                          <a:solidFill>
                            <a:schemeClr val="tx1"/>
                          </a:solidFill>
                          <a:effectLst/>
                        </a:rPr>
                        <a:t>IT</a:t>
                      </a:r>
                    </a:p>
                  </a:txBody>
                  <a:tcPr marL="73309" marR="104727" marT="20945" marB="157090" anchor="ctr">
                    <a:lnL w="12700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cap="none" spc="0">
                          <a:solidFill>
                            <a:schemeClr val="tx1"/>
                          </a:solidFill>
                        </a:rPr>
                        <a:t>Temp visibility ends at DC</a:t>
                      </a:r>
                    </a:p>
                  </a:txBody>
                  <a:tcPr marL="73309" marR="104727" marT="20945" marB="15709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cap="none" spc="0">
                          <a:solidFill>
                            <a:schemeClr val="tx1"/>
                          </a:solidFill>
                        </a:rPr>
                        <a:t>IoT + blockchain traceability</a:t>
                      </a:r>
                    </a:p>
                  </a:txBody>
                  <a:tcPr marL="73309" marR="104727" marT="20945" marB="15709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31277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04031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DDA34B8A-FA8D-4E16-AD72-7B60B1C258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6885D229-60DD-4D71-8181-10E781C149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0B0DAA45-BE66-4F0C-93A6-519D941071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EF449A3D-A43B-4688-BD89-35734D0072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74E9975C-AF3D-48EF-B3F0-112A01A382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CF00A076-2FEA-40D1-8F85-8424817979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A2E68741-6133-4CAA-BF3C-F0E6CF40C5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76C01C64-4A8B-42FC-93C5-2D6A3EBAB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D969AEA9-C1EE-45E1-9964-D9705492E1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4845E67D-4E5B-44B3-AB74-5E95C839E7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079CE317-680B-449C-A423-71C1FE069B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F60E8A3-0F1C-F09D-DE3C-8AD1133AAD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n-US" sz="2000" b="1" i="0" kern="1200">
                <a:solidFill>
                  <a:srgbClr val="EBEBEB"/>
                </a:solidFill>
                <a:latin typeface="+mj-lt"/>
                <a:ea typeface="+mj-ea"/>
                <a:cs typeface="+mj-cs"/>
              </a:rPr>
              <a:t>Data‑Driven Solutions </a:t>
            </a:r>
            <a:br>
              <a:rPr lang="en-US" sz="2000" b="1" i="0" kern="1200"/>
            </a:br>
            <a:r>
              <a:rPr lang="en-US" sz="2000" b="1" i="0" kern="1200">
                <a:solidFill>
                  <a:srgbClr val="EBEBEB"/>
                </a:solidFill>
                <a:latin typeface="+mj-lt"/>
                <a:ea typeface="+mj-ea"/>
                <a:cs typeface="+mj-cs"/>
              </a:rPr>
              <a:t>Inference → Forecast → Future Readiness</a:t>
            </a:r>
            <a:endParaRPr lang="en-US">
              <a:ea typeface="+mj-ea"/>
              <a:cs typeface="+mj-cs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750083-86F8-6D27-C1D7-AEFE8ACF9E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69509" y="2650392"/>
            <a:ext cx="4043762" cy="3838330"/>
          </a:xfrm>
        </p:spPr>
        <p:txBody>
          <a:bodyPr vert="horz" lIns="91440" tIns="45720" rIns="91440" bIns="45720" rtlCol="0" anchor="ctr">
            <a:normAutofit fontScale="85000" lnSpcReduction="10000"/>
          </a:bodyPr>
          <a:lstStyle/>
          <a:p>
            <a:r>
              <a:rPr lang="en-US" sz="1600" b="1">
                <a:ea typeface="+mn-lt"/>
                <a:cs typeface="+mn-lt"/>
              </a:rPr>
              <a:t>From Hindsight to Foresight:</a:t>
            </a:r>
            <a:r>
              <a:rPr lang="en-US" sz="1600">
                <a:ea typeface="+mn-lt"/>
                <a:cs typeface="+mn-lt"/>
              </a:rPr>
              <a:t> Statistical tests revealed the most loss‑making lanes; machine‑learning forecasts let us pre‑book reefers &amp; spot trucks 2 weeks earlier.</a:t>
            </a:r>
            <a:endParaRPr lang="en-US"/>
          </a:p>
          <a:p>
            <a:r>
              <a:rPr lang="en-US" sz="1600" b="1">
                <a:ea typeface="+mn-lt"/>
                <a:cs typeface="+mn-lt"/>
              </a:rPr>
              <a:t>Integrated Decision Loop</a:t>
            </a:r>
            <a:r>
              <a:rPr lang="en-US" sz="1600">
                <a:ea typeface="+mn-lt"/>
                <a:cs typeface="+mn-lt"/>
              </a:rPr>
              <a:t>: Predictive output feeds straight into prescriptive MILP, generating playbooks for labor, capacity, and pricing each week.</a:t>
            </a:r>
            <a:endParaRPr lang="en-US"/>
          </a:p>
          <a:p>
            <a:r>
              <a:rPr lang="en-US" sz="1600" b="1">
                <a:ea typeface="+mn-lt"/>
                <a:cs typeface="+mn-lt"/>
              </a:rPr>
              <a:t>Live Visibility to Rapid Response</a:t>
            </a:r>
            <a:r>
              <a:rPr lang="en-US" sz="1600">
                <a:ea typeface="+mn-lt"/>
                <a:cs typeface="+mn-lt"/>
              </a:rPr>
              <a:t>: IoT &amp; Power BI cut detection of reefer outages from 6 h to &lt; 30 min, saving ~₹ 1.1 million per season in avoided spoilage.</a:t>
            </a:r>
            <a:endParaRPr lang="en-US"/>
          </a:p>
          <a:p>
            <a:r>
              <a:rPr lang="en-US" sz="1600" b="1">
                <a:ea typeface="+mn-lt"/>
                <a:cs typeface="+mn-lt"/>
              </a:rPr>
              <a:t>Future‑Ready Scalability</a:t>
            </a:r>
            <a:r>
              <a:rPr lang="en-US" sz="1600">
                <a:ea typeface="+mn-lt"/>
                <a:cs typeface="+mn-lt"/>
              </a:rPr>
              <a:t>: Cloud‑based models self‑update with each season’s data; accuracy improves as grower app adoption rises (target 85 % by FY 26).</a:t>
            </a:r>
            <a:endParaRPr lang="en-US"/>
          </a:p>
          <a:p>
            <a:endParaRPr lang="en-US" sz="160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BCFD251F-FD40-7EA1-1B3F-7C5D470F88D2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763393088"/>
              </p:ext>
            </p:extLst>
          </p:nvPr>
        </p:nvGraphicFramePr>
        <p:xfrm>
          <a:off x="4984956" y="2971901"/>
          <a:ext cx="7014634" cy="3376171"/>
        </p:xfrm>
        <a:graphic>
          <a:graphicData uri="http://schemas.openxmlformats.org/drawingml/2006/table">
            <a:tbl>
              <a:tblPr bandRow="1">
                <a:noFill/>
                <a:tableStyleId>{3B4B98B0-60AC-42C2-AFA5-B58CD77FA1E5}</a:tableStyleId>
              </a:tblPr>
              <a:tblGrid>
                <a:gridCol w="1066643">
                  <a:extLst>
                    <a:ext uri="{9D8B030D-6E8A-4147-A177-3AD203B41FA5}">
                      <a16:colId xmlns:a16="http://schemas.microsoft.com/office/drawing/2014/main" val="1527332467"/>
                    </a:ext>
                  </a:extLst>
                </a:gridCol>
                <a:gridCol w="2253386">
                  <a:extLst>
                    <a:ext uri="{9D8B030D-6E8A-4147-A177-3AD203B41FA5}">
                      <a16:colId xmlns:a16="http://schemas.microsoft.com/office/drawing/2014/main" val="2206825995"/>
                    </a:ext>
                  </a:extLst>
                </a:gridCol>
                <a:gridCol w="2071348">
                  <a:extLst>
                    <a:ext uri="{9D8B030D-6E8A-4147-A177-3AD203B41FA5}">
                      <a16:colId xmlns:a16="http://schemas.microsoft.com/office/drawing/2014/main" val="517979014"/>
                    </a:ext>
                  </a:extLst>
                </a:gridCol>
                <a:gridCol w="1623257">
                  <a:extLst>
                    <a:ext uri="{9D8B030D-6E8A-4147-A177-3AD203B41FA5}">
                      <a16:colId xmlns:a16="http://schemas.microsoft.com/office/drawing/2014/main" val="3299670470"/>
                    </a:ext>
                  </a:extLst>
                </a:gridCol>
              </a:tblGrid>
              <a:tr h="336371">
                <a:tc>
                  <a:txBody>
                    <a:bodyPr/>
                    <a:lstStyle/>
                    <a:p>
                      <a:pPr algn="ctr"/>
                      <a:r>
                        <a:rPr lang="en-US" sz="9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Stage</a:t>
                      </a:r>
                    </a:p>
                  </a:txBody>
                  <a:tcPr marL="147533" marR="76717" marT="76717" marB="7671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Tool / Method</a:t>
                      </a:r>
                    </a:p>
                  </a:txBody>
                  <a:tcPr marL="147533" marR="76717" marT="76717" marB="7671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Insight Gained</a:t>
                      </a:r>
                    </a:p>
                  </a:txBody>
                  <a:tcPr marL="147533" marR="76717" marT="76717" marB="7671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Action Lever</a:t>
                      </a:r>
                    </a:p>
                  </a:txBody>
                  <a:tcPr marL="147533" marR="76717" marT="76717" marB="7671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4977408"/>
                  </a:ext>
                </a:extLst>
              </a:tr>
              <a:tr h="759950">
                <a:tc>
                  <a:txBody>
                    <a:bodyPr/>
                    <a:lstStyle/>
                    <a:p>
                      <a:r>
                        <a:rPr lang="en-US" sz="9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Diagnostic Inference</a:t>
                      </a:r>
                    </a:p>
                  </a:txBody>
                  <a:tcPr marL="147533" marR="76717" marT="76717" marB="7671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• Two‑sample t‑tests on spoilage rates </a:t>
                      </a:r>
                      <a:endParaRPr lang="en-US"/>
                    </a:p>
                    <a:p>
                      <a:pPr lvl="0">
                        <a:buNone/>
                      </a:pPr>
                      <a:r>
                        <a:rPr lang="en-US" sz="9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• ANOVA on haul‑time vs. elevation</a:t>
                      </a:r>
                    </a:p>
                  </a:txBody>
                  <a:tcPr marL="147533" marR="76717" marT="76717" marB="7671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Quantifies how cold‑chain gaps &amp; terrain raise loss by 8‑10 %</a:t>
                      </a:r>
                    </a:p>
                  </a:txBody>
                  <a:tcPr marL="147533" marR="76717" marT="76717" marB="7671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Prioritise</a:t>
                      </a:r>
                      <a:r>
                        <a:rPr lang="en-US" sz="9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hub sites within 20 km of clusters</a:t>
                      </a:r>
                    </a:p>
                  </a:txBody>
                  <a:tcPr marL="147533" marR="76717" marT="76717" marB="7671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6544224"/>
                  </a:ext>
                </a:extLst>
              </a:tr>
              <a:tr h="759950">
                <a:tc>
                  <a:txBody>
                    <a:bodyPr/>
                    <a:lstStyle/>
                    <a:p>
                      <a:r>
                        <a:rPr lang="en-US" sz="9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Predictive Forecasting</a:t>
                      </a:r>
                    </a:p>
                  </a:txBody>
                  <a:tcPr marL="147533" marR="76717" marT="76717" marB="7671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• SARIMA seasonal demand model </a:t>
                      </a:r>
                      <a:endParaRPr lang="en-US"/>
                    </a:p>
                    <a:p>
                      <a:pPr lvl="0">
                        <a:buNone/>
                      </a:pPr>
                      <a:r>
                        <a:rPr lang="en-US" sz="9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• Gradient‑boost ML for price dips (R² = 0.71)</a:t>
                      </a:r>
                    </a:p>
                  </a:txBody>
                  <a:tcPr marL="147533" marR="76717" marT="76717" marB="7671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12‑week volume forecasts ±9 % MAPE Early warnings of 15 % price crash risk</a:t>
                      </a:r>
                    </a:p>
                  </a:txBody>
                  <a:tcPr marL="147533" marR="76717" marT="76717" marB="7671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Align harvest </a:t>
                      </a:r>
                      <a:r>
                        <a:rPr lang="en-US" sz="90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labour</a:t>
                      </a:r>
                      <a:r>
                        <a:rPr lang="en-US" sz="9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&amp; outbound slots; hedge via futures</a:t>
                      </a:r>
                    </a:p>
                  </a:txBody>
                  <a:tcPr marL="147533" marR="76717" marT="76717" marB="7671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1190030"/>
                  </a:ext>
                </a:extLst>
              </a:tr>
              <a:tr h="759950">
                <a:tc>
                  <a:txBody>
                    <a:bodyPr/>
                    <a:lstStyle/>
                    <a:p>
                      <a:r>
                        <a:rPr lang="en-US" sz="9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Prescriptive Optimization</a:t>
                      </a:r>
                    </a:p>
                  </a:txBody>
                  <a:tcPr marL="147533" marR="76717" marT="76717" marB="7671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• Monte Carlo scenario tree in @RISK </a:t>
                      </a:r>
                      <a:endParaRPr lang="en-US"/>
                    </a:p>
                    <a:p>
                      <a:pPr lvl="0">
                        <a:buNone/>
                      </a:pPr>
                      <a:r>
                        <a:rPr lang="en-US" sz="9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• Mixed‑integer network design in Python‑</a:t>
                      </a:r>
                      <a:r>
                        <a:rPr lang="en-US" sz="90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PuLP</a:t>
                      </a:r>
                      <a:endParaRPr lang="en-US" sz="9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147533" marR="76717" marT="76717" marB="7671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Optimal hub‑location mix: Rampur + Solan Capex 18 % lower vs. naïve build‑all</a:t>
                      </a:r>
                    </a:p>
                  </a:txBody>
                  <a:tcPr marL="147533" marR="76717" marT="76717" marB="7671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Board approval for ₹ 24 </a:t>
                      </a:r>
                      <a:r>
                        <a:rPr lang="en-US" sz="90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cr</a:t>
                      </a:r>
                      <a:r>
                        <a:rPr lang="en-US" sz="9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phased rollout</a:t>
                      </a:r>
                    </a:p>
                  </a:txBody>
                  <a:tcPr marL="147533" marR="76717" marT="76717" marB="7671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5390368"/>
                  </a:ext>
                </a:extLst>
              </a:tr>
              <a:tr h="759950">
                <a:tc>
                  <a:txBody>
                    <a:bodyPr/>
                    <a:lstStyle/>
                    <a:p>
                      <a:r>
                        <a:rPr lang="en-US" sz="9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Real‑time Execution</a:t>
                      </a:r>
                    </a:p>
                  </a:txBody>
                  <a:tcPr marL="147533" marR="76717" marT="76717" marB="7671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• IoT temperature probes → Azure IoT Hub </a:t>
                      </a:r>
                      <a:endParaRPr lang="en-US"/>
                    </a:p>
                    <a:p>
                      <a:pPr lvl="0">
                        <a:buNone/>
                      </a:pPr>
                      <a:r>
                        <a:rPr lang="en-US" sz="9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• Power BI live dashboard (ETA, temp, spoilage)</a:t>
                      </a:r>
                    </a:p>
                  </a:txBody>
                  <a:tcPr marL="147533" marR="76717" marT="76717" marB="7671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Shelf‑life KPI auto‑alerts; dynamic rerouting around landslides</a:t>
                      </a:r>
                    </a:p>
                  </a:txBody>
                  <a:tcPr marL="147533" marR="76717" marT="76717" marB="7671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Cut in‑transit waste target ↓4 %</a:t>
                      </a:r>
                    </a:p>
                  </a:txBody>
                  <a:tcPr marL="147533" marR="76717" marT="76717" marB="7671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4110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95758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324E43EB-867C-4B35-9A5C-E435157C72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7C0F5DA-B59F-4F13-8BB8-FFD8F2C572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" name="Freeform 5">
            <a:extLst>
              <a:ext uri="{FF2B5EF4-FFF2-40B4-BE49-F238E27FC236}">
                <a16:creationId xmlns:a16="http://schemas.microsoft.com/office/drawing/2014/main" id="{9CEA1DEC-CC9E-4776-9E08-048A15BFA6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5922489">
            <a:off x="3140485" y="1826078"/>
            <a:ext cx="3299407" cy="440924"/>
          </a:xfrm>
          <a:custGeom>
            <a:avLst/>
            <a:gdLst/>
            <a:ahLst/>
            <a:cxnLst/>
            <a:rect l="l" t="t" r="r" b="b"/>
            <a:pathLst>
              <a:path w="10000" h="5291">
                <a:moveTo>
                  <a:pt x="85" y="2532"/>
                </a:moveTo>
                <a:cubicBezTo>
                  <a:pt x="1736" y="3911"/>
                  <a:pt x="7524" y="5298"/>
                  <a:pt x="9958" y="5291"/>
                </a:cubicBezTo>
                <a:cubicBezTo>
                  <a:pt x="9989" y="1958"/>
                  <a:pt x="9969" y="3333"/>
                  <a:pt x="10000" y="0"/>
                </a:cubicBezTo>
                <a:lnTo>
                  <a:pt x="10000" y="0"/>
                </a:lnTo>
                <a:lnTo>
                  <a:pt x="9667" y="204"/>
                </a:lnTo>
                <a:lnTo>
                  <a:pt x="9334" y="400"/>
                </a:lnTo>
                <a:lnTo>
                  <a:pt x="9001" y="590"/>
                </a:lnTo>
                <a:lnTo>
                  <a:pt x="8667" y="753"/>
                </a:lnTo>
                <a:lnTo>
                  <a:pt x="8333" y="917"/>
                </a:lnTo>
                <a:lnTo>
                  <a:pt x="7999" y="1071"/>
                </a:lnTo>
                <a:lnTo>
                  <a:pt x="7669" y="1202"/>
                </a:lnTo>
                <a:lnTo>
                  <a:pt x="7333" y="1325"/>
                </a:lnTo>
                <a:lnTo>
                  <a:pt x="7000" y="1440"/>
                </a:lnTo>
                <a:lnTo>
                  <a:pt x="6673" y="1538"/>
                </a:lnTo>
                <a:lnTo>
                  <a:pt x="6340" y="1636"/>
                </a:lnTo>
                <a:lnTo>
                  <a:pt x="6013" y="1719"/>
                </a:lnTo>
                <a:lnTo>
                  <a:pt x="5686" y="1784"/>
                </a:lnTo>
                <a:lnTo>
                  <a:pt x="5359" y="1850"/>
                </a:lnTo>
                <a:lnTo>
                  <a:pt x="5036" y="1906"/>
                </a:lnTo>
                <a:lnTo>
                  <a:pt x="4717" y="1948"/>
                </a:lnTo>
                <a:lnTo>
                  <a:pt x="4396" y="1980"/>
                </a:lnTo>
                <a:lnTo>
                  <a:pt x="4079" y="2013"/>
                </a:lnTo>
                <a:lnTo>
                  <a:pt x="3766" y="2029"/>
                </a:lnTo>
                <a:lnTo>
                  <a:pt x="3454" y="2046"/>
                </a:lnTo>
                <a:lnTo>
                  <a:pt x="3145" y="2053"/>
                </a:lnTo>
                <a:lnTo>
                  <a:pt x="2839" y="2046"/>
                </a:lnTo>
                <a:lnTo>
                  <a:pt x="2537" y="2046"/>
                </a:lnTo>
                <a:lnTo>
                  <a:pt x="2238" y="2029"/>
                </a:lnTo>
                <a:lnTo>
                  <a:pt x="1943" y="2004"/>
                </a:lnTo>
                <a:lnTo>
                  <a:pt x="1653" y="1980"/>
                </a:lnTo>
                <a:lnTo>
                  <a:pt x="1368" y="1955"/>
                </a:lnTo>
                <a:lnTo>
                  <a:pt x="1085" y="1915"/>
                </a:lnTo>
                <a:lnTo>
                  <a:pt x="806" y="1873"/>
                </a:lnTo>
                <a:lnTo>
                  <a:pt x="533" y="1833"/>
                </a:lnTo>
                <a:lnTo>
                  <a:pt x="0" y="1726"/>
                </a:lnTo>
                <a:cubicBezTo>
                  <a:pt x="28" y="1995"/>
                  <a:pt x="57" y="2263"/>
                  <a:pt x="85" y="2532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9CE399CF-F4B8-4832-A8CB-B93F6B1EF4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6200000">
            <a:off x="5171964" y="-140866"/>
            <a:ext cx="6053670" cy="7139732"/>
          </a:xfrm>
          <a:custGeom>
            <a:avLst/>
            <a:gdLst>
              <a:gd name="connsiteX0" fmla="*/ 6053670 w 6053670"/>
              <a:gd name="connsiteY0" fmla="*/ 1098 h 7139732"/>
              <a:gd name="connsiteX1" fmla="*/ 6053670 w 6053670"/>
              <a:gd name="connsiteY1" fmla="*/ 1084479 h 7139732"/>
              <a:gd name="connsiteX2" fmla="*/ 6053670 w 6053670"/>
              <a:gd name="connsiteY2" fmla="*/ 1254558 h 7139732"/>
              <a:gd name="connsiteX3" fmla="*/ 6053670 w 6053670"/>
              <a:gd name="connsiteY3" fmla="*/ 7139732 h 7139732"/>
              <a:gd name="connsiteX4" fmla="*/ 0 w 6053670"/>
              <a:gd name="connsiteY4" fmla="*/ 7139732 h 7139732"/>
              <a:gd name="connsiteX5" fmla="*/ 0 w 6053670"/>
              <a:gd name="connsiteY5" fmla="*/ 1249853 h 7139732"/>
              <a:gd name="connsiteX6" fmla="*/ 0 w 6053670"/>
              <a:gd name="connsiteY6" fmla="*/ 1084479 h 7139732"/>
              <a:gd name="connsiteX7" fmla="*/ 0 w 6053670"/>
              <a:gd name="connsiteY7" fmla="*/ 0 h 7139732"/>
              <a:gd name="connsiteX8" fmla="*/ 35717 w 6053670"/>
              <a:gd name="connsiteY8" fmla="*/ 5488 h 7139732"/>
              <a:gd name="connsiteX9" fmla="*/ 140445 w 6053670"/>
              <a:gd name="connsiteY9" fmla="*/ 21641 h 7139732"/>
              <a:gd name="connsiteX10" fmla="*/ 216722 w 6053670"/>
              <a:gd name="connsiteY10" fmla="*/ 32932 h 7139732"/>
              <a:gd name="connsiteX11" fmla="*/ 307527 w 6053670"/>
              <a:gd name="connsiteY11" fmla="*/ 44850 h 7139732"/>
              <a:gd name="connsiteX12" fmla="*/ 415282 w 6053670"/>
              <a:gd name="connsiteY12" fmla="*/ 59121 h 7139732"/>
              <a:gd name="connsiteX13" fmla="*/ 534539 w 6053670"/>
              <a:gd name="connsiteY13" fmla="*/ 74175 h 7139732"/>
              <a:gd name="connsiteX14" fmla="*/ 668931 w 6053670"/>
              <a:gd name="connsiteY14" fmla="*/ 90014 h 7139732"/>
              <a:gd name="connsiteX15" fmla="*/ 815430 w 6053670"/>
              <a:gd name="connsiteY15" fmla="*/ 106794 h 7139732"/>
              <a:gd name="connsiteX16" fmla="*/ 974641 w 6053670"/>
              <a:gd name="connsiteY16" fmla="*/ 123574 h 7139732"/>
              <a:gd name="connsiteX17" fmla="*/ 1144144 w 6053670"/>
              <a:gd name="connsiteY17" fmla="*/ 140667 h 7139732"/>
              <a:gd name="connsiteX18" fmla="*/ 1326965 w 6053670"/>
              <a:gd name="connsiteY18" fmla="*/ 156506 h 7139732"/>
              <a:gd name="connsiteX19" fmla="*/ 1518261 w 6053670"/>
              <a:gd name="connsiteY19" fmla="*/ 171717 h 7139732"/>
              <a:gd name="connsiteX20" fmla="*/ 1720453 w 6053670"/>
              <a:gd name="connsiteY20" fmla="*/ 185518 h 7139732"/>
              <a:gd name="connsiteX21" fmla="*/ 1931121 w 6053670"/>
              <a:gd name="connsiteY21" fmla="*/ 198690 h 7139732"/>
              <a:gd name="connsiteX22" fmla="*/ 2150869 w 6053670"/>
              <a:gd name="connsiteY22" fmla="*/ 211079 h 7139732"/>
              <a:gd name="connsiteX23" fmla="*/ 2263467 w 6053670"/>
              <a:gd name="connsiteY23" fmla="*/ 215470 h 7139732"/>
              <a:gd name="connsiteX24" fmla="*/ 2378487 w 6053670"/>
              <a:gd name="connsiteY24" fmla="*/ 220332 h 7139732"/>
              <a:gd name="connsiteX25" fmla="*/ 2495323 w 6053670"/>
              <a:gd name="connsiteY25" fmla="*/ 224879 h 7139732"/>
              <a:gd name="connsiteX26" fmla="*/ 2612764 w 6053670"/>
              <a:gd name="connsiteY26" fmla="*/ 227859 h 7139732"/>
              <a:gd name="connsiteX27" fmla="*/ 2732627 w 6053670"/>
              <a:gd name="connsiteY27" fmla="*/ 230525 h 7139732"/>
              <a:gd name="connsiteX28" fmla="*/ 2853700 w 6053670"/>
              <a:gd name="connsiteY28" fmla="*/ 233348 h 7139732"/>
              <a:gd name="connsiteX29" fmla="*/ 2977195 w 6053670"/>
              <a:gd name="connsiteY29" fmla="*/ 235229 h 7139732"/>
              <a:gd name="connsiteX30" fmla="*/ 3101901 w 6053670"/>
              <a:gd name="connsiteY30" fmla="*/ 235229 h 7139732"/>
              <a:gd name="connsiteX31" fmla="*/ 3227817 w 6053670"/>
              <a:gd name="connsiteY31" fmla="*/ 236170 h 7139732"/>
              <a:gd name="connsiteX32" fmla="*/ 3354944 w 6053670"/>
              <a:gd name="connsiteY32" fmla="*/ 235229 h 7139732"/>
              <a:gd name="connsiteX33" fmla="*/ 3483887 w 6053670"/>
              <a:gd name="connsiteY33" fmla="*/ 233348 h 7139732"/>
              <a:gd name="connsiteX34" fmla="*/ 3612830 w 6053670"/>
              <a:gd name="connsiteY34" fmla="*/ 231623 h 7139732"/>
              <a:gd name="connsiteX35" fmla="*/ 3743590 w 6053670"/>
              <a:gd name="connsiteY35" fmla="*/ 227859 h 7139732"/>
              <a:gd name="connsiteX36" fmla="*/ 3875560 w 6053670"/>
              <a:gd name="connsiteY36" fmla="*/ 223938 h 7139732"/>
              <a:gd name="connsiteX37" fmla="*/ 4007530 w 6053670"/>
              <a:gd name="connsiteY37" fmla="*/ 219391 h 7139732"/>
              <a:gd name="connsiteX38" fmla="*/ 4140710 w 6053670"/>
              <a:gd name="connsiteY38" fmla="*/ 212961 h 7139732"/>
              <a:gd name="connsiteX39" fmla="*/ 4275102 w 6053670"/>
              <a:gd name="connsiteY39" fmla="*/ 205277 h 7139732"/>
              <a:gd name="connsiteX40" fmla="*/ 4410098 w 6053670"/>
              <a:gd name="connsiteY40" fmla="*/ 197907 h 7139732"/>
              <a:gd name="connsiteX41" fmla="*/ 4545096 w 6053670"/>
              <a:gd name="connsiteY41" fmla="*/ 188498 h 7139732"/>
              <a:gd name="connsiteX42" fmla="*/ 4681909 w 6053670"/>
              <a:gd name="connsiteY42" fmla="*/ 177207 h 7139732"/>
              <a:gd name="connsiteX43" fmla="*/ 4816905 w 6053670"/>
              <a:gd name="connsiteY43" fmla="*/ 165916 h 7139732"/>
              <a:gd name="connsiteX44" fmla="*/ 4954323 w 6053670"/>
              <a:gd name="connsiteY44" fmla="*/ 152899 h 7139732"/>
              <a:gd name="connsiteX45" fmla="*/ 5092347 w 6053670"/>
              <a:gd name="connsiteY45" fmla="*/ 138629 h 7139732"/>
              <a:gd name="connsiteX46" fmla="*/ 5228555 w 6053670"/>
              <a:gd name="connsiteY46" fmla="*/ 123574 h 7139732"/>
              <a:gd name="connsiteX47" fmla="*/ 5366578 w 6053670"/>
              <a:gd name="connsiteY47" fmla="*/ 106010 h 7139732"/>
              <a:gd name="connsiteX48" fmla="*/ 5503997 w 6053670"/>
              <a:gd name="connsiteY48" fmla="*/ 87192 h 7139732"/>
              <a:gd name="connsiteX49" fmla="*/ 5642020 w 6053670"/>
              <a:gd name="connsiteY49" fmla="*/ 68530 h 7139732"/>
              <a:gd name="connsiteX50" fmla="*/ 5779438 w 6053670"/>
              <a:gd name="connsiteY50" fmla="*/ 46733 h 7139732"/>
              <a:gd name="connsiteX51" fmla="*/ 5916251 w 6053670"/>
              <a:gd name="connsiteY51" fmla="*/ 24464 h 7139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6053670" h="7139732">
                <a:moveTo>
                  <a:pt x="6053670" y="1098"/>
                </a:moveTo>
                <a:lnTo>
                  <a:pt x="6053670" y="1084479"/>
                </a:lnTo>
                <a:lnTo>
                  <a:pt x="6053670" y="1254558"/>
                </a:lnTo>
                <a:lnTo>
                  <a:pt x="6053670" y="7139732"/>
                </a:lnTo>
                <a:lnTo>
                  <a:pt x="0" y="7139732"/>
                </a:lnTo>
                <a:lnTo>
                  <a:pt x="0" y="1249853"/>
                </a:lnTo>
                <a:lnTo>
                  <a:pt x="0" y="1084479"/>
                </a:lnTo>
                <a:lnTo>
                  <a:pt x="0" y="0"/>
                </a:lnTo>
                <a:lnTo>
                  <a:pt x="35717" y="5488"/>
                </a:lnTo>
                <a:lnTo>
                  <a:pt x="140445" y="21641"/>
                </a:lnTo>
                <a:lnTo>
                  <a:pt x="216722" y="32932"/>
                </a:lnTo>
                <a:lnTo>
                  <a:pt x="307527" y="44850"/>
                </a:lnTo>
                <a:lnTo>
                  <a:pt x="415282" y="59121"/>
                </a:lnTo>
                <a:lnTo>
                  <a:pt x="534539" y="74175"/>
                </a:lnTo>
                <a:lnTo>
                  <a:pt x="668931" y="90014"/>
                </a:lnTo>
                <a:lnTo>
                  <a:pt x="815430" y="106794"/>
                </a:lnTo>
                <a:lnTo>
                  <a:pt x="974641" y="123574"/>
                </a:lnTo>
                <a:lnTo>
                  <a:pt x="1144144" y="140667"/>
                </a:lnTo>
                <a:lnTo>
                  <a:pt x="1326965" y="156506"/>
                </a:lnTo>
                <a:lnTo>
                  <a:pt x="1518261" y="171717"/>
                </a:lnTo>
                <a:lnTo>
                  <a:pt x="1720453" y="185518"/>
                </a:lnTo>
                <a:lnTo>
                  <a:pt x="1931121" y="198690"/>
                </a:lnTo>
                <a:lnTo>
                  <a:pt x="2150869" y="211079"/>
                </a:lnTo>
                <a:lnTo>
                  <a:pt x="2263467" y="215470"/>
                </a:lnTo>
                <a:lnTo>
                  <a:pt x="2378487" y="220332"/>
                </a:lnTo>
                <a:lnTo>
                  <a:pt x="2495323" y="224879"/>
                </a:lnTo>
                <a:lnTo>
                  <a:pt x="2612764" y="227859"/>
                </a:lnTo>
                <a:lnTo>
                  <a:pt x="2732627" y="230525"/>
                </a:lnTo>
                <a:lnTo>
                  <a:pt x="2853700" y="233348"/>
                </a:lnTo>
                <a:lnTo>
                  <a:pt x="2977195" y="235229"/>
                </a:lnTo>
                <a:lnTo>
                  <a:pt x="3101901" y="235229"/>
                </a:lnTo>
                <a:lnTo>
                  <a:pt x="3227817" y="236170"/>
                </a:lnTo>
                <a:lnTo>
                  <a:pt x="3354944" y="235229"/>
                </a:lnTo>
                <a:lnTo>
                  <a:pt x="3483887" y="233348"/>
                </a:lnTo>
                <a:lnTo>
                  <a:pt x="3612830" y="231623"/>
                </a:lnTo>
                <a:lnTo>
                  <a:pt x="3743590" y="227859"/>
                </a:lnTo>
                <a:lnTo>
                  <a:pt x="3875560" y="223938"/>
                </a:lnTo>
                <a:lnTo>
                  <a:pt x="4007530" y="219391"/>
                </a:lnTo>
                <a:lnTo>
                  <a:pt x="4140710" y="212961"/>
                </a:lnTo>
                <a:lnTo>
                  <a:pt x="4275102" y="205277"/>
                </a:lnTo>
                <a:lnTo>
                  <a:pt x="4410098" y="197907"/>
                </a:lnTo>
                <a:lnTo>
                  <a:pt x="4545096" y="188498"/>
                </a:lnTo>
                <a:lnTo>
                  <a:pt x="4681909" y="177207"/>
                </a:lnTo>
                <a:lnTo>
                  <a:pt x="4816905" y="165916"/>
                </a:lnTo>
                <a:lnTo>
                  <a:pt x="4954323" y="152899"/>
                </a:lnTo>
                <a:lnTo>
                  <a:pt x="5092347" y="138629"/>
                </a:lnTo>
                <a:lnTo>
                  <a:pt x="5228555" y="123574"/>
                </a:lnTo>
                <a:lnTo>
                  <a:pt x="5366578" y="106010"/>
                </a:lnTo>
                <a:lnTo>
                  <a:pt x="5503997" y="87192"/>
                </a:lnTo>
                <a:lnTo>
                  <a:pt x="5642020" y="68530"/>
                </a:lnTo>
                <a:lnTo>
                  <a:pt x="5779438" y="46733"/>
                </a:lnTo>
                <a:lnTo>
                  <a:pt x="5916251" y="2446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23" name="Freeform 5">
            <a:extLst>
              <a:ext uri="{FF2B5EF4-FFF2-40B4-BE49-F238E27FC236}">
                <a16:creationId xmlns:a16="http://schemas.microsoft.com/office/drawing/2014/main" id="{1F23E73A-FDC8-462C-83C1-3AA8961449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0" y="1587"/>
            <a:ext cx="12192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91CBCD1-ADF4-75EF-5FAB-98288802C1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4087" y="1130603"/>
            <a:ext cx="3342442" cy="4596794"/>
          </a:xfrm>
        </p:spPr>
        <p:txBody>
          <a:bodyPr anchor="ctr">
            <a:normAutofit/>
          </a:bodyPr>
          <a:lstStyle/>
          <a:p>
            <a:r>
              <a:rPr lang="en-US" sz="3200" b="1">
                <a:solidFill>
                  <a:srgbClr val="EBEBEB"/>
                </a:solidFill>
                <a:ea typeface="+mj-lt"/>
                <a:cs typeface="+mj-lt"/>
              </a:rPr>
              <a:t>Future‑Proof Road‑Map </a:t>
            </a:r>
            <a:br>
              <a:rPr lang="en-US" sz="3200" b="1">
                <a:solidFill>
                  <a:srgbClr val="EBEBEB"/>
                </a:solidFill>
                <a:ea typeface="+mj-lt"/>
                <a:cs typeface="+mj-lt"/>
              </a:rPr>
            </a:br>
            <a:r>
              <a:rPr lang="en-US" sz="3200" b="1">
                <a:solidFill>
                  <a:srgbClr val="EBEBEB"/>
                </a:solidFill>
                <a:ea typeface="+mj-lt"/>
                <a:cs typeface="+mj-lt"/>
              </a:rPr>
              <a:t>(FY 25‑35)</a:t>
            </a:r>
            <a:endParaRPr lang="en-US" sz="3200" b="1">
              <a:solidFill>
                <a:srgbClr val="EBEBEB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331635-1C0C-DA71-8D41-A58F9375BB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43539" y="398437"/>
            <a:ext cx="6499075" cy="577847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1100" b="1">
                <a:ea typeface="+mn-lt"/>
                <a:cs typeface="+mn-lt"/>
              </a:rPr>
              <a:t>Network Build</a:t>
            </a:r>
            <a:endParaRPr lang="en-US" sz="1100" b="1"/>
          </a:p>
          <a:p>
            <a:pPr lvl="1">
              <a:lnSpc>
                <a:spcPct val="90000"/>
              </a:lnSpc>
              <a:buFont typeface="Courier New" charset="2"/>
              <a:buChar char="o"/>
            </a:pPr>
            <a:r>
              <a:rPr lang="en-US" sz="1100">
                <a:ea typeface="+mn-lt"/>
                <a:cs typeface="+mn-lt"/>
              </a:rPr>
              <a:t> Commission cold‑hub #3 in </a:t>
            </a:r>
            <a:r>
              <a:rPr lang="en-US" sz="1100" err="1">
                <a:ea typeface="+mn-lt"/>
                <a:cs typeface="+mn-lt"/>
              </a:rPr>
              <a:t>Kullu</a:t>
            </a:r>
            <a:r>
              <a:rPr lang="en-US" sz="1100">
                <a:ea typeface="+mn-lt"/>
                <a:cs typeface="+mn-lt"/>
              </a:rPr>
              <a:t> (FY 26) &amp; #4 in Nainital (FY 28) once demand &gt; 60 k MT.</a:t>
            </a:r>
            <a:endParaRPr lang="en-US" sz="1100"/>
          </a:p>
          <a:p>
            <a:pPr lvl="1">
              <a:lnSpc>
                <a:spcPct val="90000"/>
              </a:lnSpc>
              <a:buFont typeface="Courier New" charset="2"/>
              <a:buChar char="o"/>
            </a:pPr>
            <a:r>
              <a:rPr lang="en-US" sz="1100">
                <a:ea typeface="+mn-lt"/>
                <a:cs typeface="+mn-lt"/>
              </a:rPr>
              <a:t> Modular design → ±30 % scalable capacity without civil re‑work.</a:t>
            </a:r>
            <a:endParaRPr lang="en-US" sz="1100"/>
          </a:p>
          <a:p>
            <a:pPr>
              <a:lnSpc>
                <a:spcPct val="90000"/>
              </a:lnSpc>
            </a:pPr>
            <a:r>
              <a:rPr lang="en-US" sz="1100" b="1">
                <a:ea typeface="+mn-lt"/>
                <a:cs typeface="+mn-lt"/>
              </a:rPr>
              <a:t>Digital Deployment</a:t>
            </a:r>
            <a:endParaRPr lang="en-US" sz="1100" b="1"/>
          </a:p>
          <a:p>
            <a:pPr lvl="1">
              <a:lnSpc>
                <a:spcPct val="90000"/>
              </a:lnSpc>
              <a:buFont typeface="Courier New" charset="2"/>
              <a:buChar char="o"/>
            </a:pPr>
            <a:r>
              <a:rPr lang="en-US" sz="1000">
                <a:ea typeface="+mn-lt"/>
                <a:cs typeface="+mn-lt"/>
              </a:rPr>
              <a:t>Mirror orchard‑to‑retail flow in cloud simulation for “what‑if” testing (fuel spikes, monsoon cut‑offs).</a:t>
            </a:r>
            <a:endParaRPr lang="en-US" sz="1000"/>
          </a:p>
          <a:p>
            <a:pPr lvl="1">
              <a:lnSpc>
                <a:spcPct val="90000"/>
              </a:lnSpc>
              <a:buFont typeface="Courier New" charset="2"/>
              <a:buChar char="o"/>
            </a:pPr>
            <a:r>
              <a:rPr lang="en-US" sz="1000">
                <a:ea typeface="+mn-lt"/>
                <a:cs typeface="+mn-lt"/>
              </a:rPr>
              <a:t>Target 15 % quicker contingency re‑plans.</a:t>
            </a:r>
            <a:endParaRPr lang="en-US" sz="1000"/>
          </a:p>
          <a:p>
            <a:pPr>
              <a:lnSpc>
                <a:spcPct val="90000"/>
              </a:lnSpc>
            </a:pPr>
            <a:r>
              <a:rPr lang="en-US" sz="1100" b="1">
                <a:ea typeface="+mn-lt"/>
                <a:cs typeface="+mn-lt"/>
              </a:rPr>
              <a:t>Green Logistics Commitments</a:t>
            </a:r>
            <a:endParaRPr lang="en-US" sz="1100" b="1"/>
          </a:p>
          <a:p>
            <a:pPr lvl="1">
              <a:lnSpc>
                <a:spcPct val="90000"/>
              </a:lnSpc>
              <a:buFont typeface="Courier New" charset="2"/>
              <a:buChar char="o"/>
            </a:pPr>
            <a:r>
              <a:rPr lang="en-US" sz="1000">
                <a:ea typeface="+mn-lt"/>
                <a:cs typeface="+mn-lt"/>
              </a:rPr>
              <a:t>Shift 25 % hill‑to‑plains freight to LNG trucks / rail by FY 27 (‑480 </a:t>
            </a:r>
            <a:r>
              <a:rPr lang="en-US" sz="1000" err="1">
                <a:ea typeface="+mn-lt"/>
                <a:cs typeface="+mn-lt"/>
              </a:rPr>
              <a:t>tCO₂e</a:t>
            </a:r>
            <a:r>
              <a:rPr lang="en-US" sz="1000">
                <a:ea typeface="+mn-lt"/>
                <a:cs typeface="+mn-lt"/>
              </a:rPr>
              <a:t>/yr).</a:t>
            </a:r>
            <a:endParaRPr lang="en-US" sz="1000"/>
          </a:p>
          <a:p>
            <a:pPr lvl="1">
              <a:lnSpc>
                <a:spcPct val="90000"/>
              </a:lnSpc>
              <a:buFont typeface="Courier New" charset="2"/>
              <a:buChar char="o"/>
            </a:pPr>
            <a:r>
              <a:rPr lang="en-US" sz="1000">
                <a:ea typeface="+mn-lt"/>
                <a:cs typeface="+mn-lt"/>
              </a:rPr>
              <a:t>Pilot solar‑powered micro‑cold rooms at farm gates.</a:t>
            </a:r>
            <a:endParaRPr lang="en-US" sz="1000"/>
          </a:p>
          <a:p>
            <a:pPr>
              <a:lnSpc>
                <a:spcPct val="90000"/>
              </a:lnSpc>
            </a:pPr>
            <a:r>
              <a:rPr lang="en-US" sz="1100" b="1">
                <a:ea typeface="+mn-lt"/>
                <a:cs typeface="+mn-lt"/>
              </a:rPr>
              <a:t>Product‑Mix Expansion</a:t>
            </a:r>
            <a:endParaRPr lang="en-US" sz="1100" b="1"/>
          </a:p>
          <a:p>
            <a:pPr lvl="1">
              <a:lnSpc>
                <a:spcPct val="90000"/>
              </a:lnSpc>
              <a:buFont typeface="Courier New" charset="2"/>
              <a:buChar char="o"/>
            </a:pPr>
            <a:r>
              <a:rPr lang="en-US" sz="1000">
                <a:ea typeface="+mn-lt"/>
                <a:cs typeface="+mn-lt"/>
              </a:rPr>
              <a:t>Ready‑to‑eat fruit cups &amp; freeze‑dried slices launched FY 26; lifts </a:t>
            </a:r>
            <a:r>
              <a:rPr lang="en-US" sz="1000" err="1">
                <a:ea typeface="+mn-lt"/>
                <a:cs typeface="+mn-lt"/>
              </a:rPr>
              <a:t>utilisation</a:t>
            </a:r>
            <a:r>
              <a:rPr lang="en-US" sz="1000">
                <a:ea typeface="+mn-lt"/>
                <a:cs typeface="+mn-lt"/>
              </a:rPr>
              <a:t> of Grade‑B harvest by 40 %.</a:t>
            </a:r>
            <a:endParaRPr lang="en-US" sz="1000"/>
          </a:p>
          <a:p>
            <a:pPr lvl="1">
              <a:lnSpc>
                <a:spcPct val="90000"/>
              </a:lnSpc>
              <a:buFont typeface="Courier New" charset="2"/>
              <a:buChar char="o"/>
            </a:pPr>
            <a:r>
              <a:rPr lang="en-US" sz="1000">
                <a:ea typeface="+mn-lt"/>
                <a:cs typeface="+mn-lt"/>
              </a:rPr>
              <a:t>Explore nutraceutical apple‑polyphenol extract JV (early R&amp;D, FY 29 decision gate).</a:t>
            </a:r>
            <a:endParaRPr lang="en-US" sz="1000"/>
          </a:p>
          <a:p>
            <a:pPr>
              <a:lnSpc>
                <a:spcPct val="90000"/>
              </a:lnSpc>
            </a:pPr>
            <a:r>
              <a:rPr lang="en-US" sz="1100" b="1">
                <a:ea typeface="+mn-lt"/>
                <a:cs typeface="+mn-lt"/>
              </a:rPr>
              <a:t>Advanced Analytics &amp; AI</a:t>
            </a:r>
            <a:endParaRPr lang="en-US" sz="1100" b="1"/>
          </a:p>
          <a:p>
            <a:pPr lvl="1">
              <a:lnSpc>
                <a:spcPct val="90000"/>
              </a:lnSpc>
              <a:buFont typeface="Courier New" charset="2"/>
              <a:buChar char="o"/>
            </a:pPr>
            <a:r>
              <a:rPr lang="en-US" sz="1000">
                <a:ea typeface="+mn-lt"/>
                <a:cs typeface="+mn-lt"/>
              </a:rPr>
              <a:t>Rolling demand‑sensing model retrains weekly on POS &amp; weather feeds; aims at ±6 % MAPE by FY 27.</a:t>
            </a:r>
            <a:endParaRPr lang="en-US" sz="1000"/>
          </a:p>
          <a:p>
            <a:pPr lvl="1">
              <a:lnSpc>
                <a:spcPct val="90000"/>
              </a:lnSpc>
              <a:buFont typeface="Courier New" charset="2"/>
              <a:buChar char="o"/>
            </a:pPr>
            <a:r>
              <a:rPr lang="en-US" sz="1000">
                <a:ea typeface="+mn-lt"/>
                <a:cs typeface="+mn-lt"/>
              </a:rPr>
              <a:t>Vision‑AI grading lines to cut manual sort </a:t>
            </a:r>
            <a:r>
              <a:rPr lang="en-US" sz="1000" err="1">
                <a:ea typeface="+mn-lt"/>
                <a:cs typeface="+mn-lt"/>
              </a:rPr>
              <a:t>labour</a:t>
            </a:r>
            <a:r>
              <a:rPr lang="en-US" sz="1000">
                <a:ea typeface="+mn-lt"/>
                <a:cs typeface="+mn-lt"/>
              </a:rPr>
              <a:t> 30 %.</a:t>
            </a:r>
            <a:endParaRPr lang="en-US" sz="1000"/>
          </a:p>
          <a:p>
            <a:pPr>
              <a:lnSpc>
                <a:spcPct val="90000"/>
              </a:lnSpc>
            </a:pPr>
            <a:r>
              <a:rPr lang="en-US" sz="1100" b="1">
                <a:ea typeface="+mn-lt"/>
                <a:cs typeface="+mn-lt"/>
              </a:rPr>
              <a:t>Resilience &amp; Risk Mitigation</a:t>
            </a:r>
            <a:endParaRPr lang="en-US" sz="1100" b="1"/>
          </a:p>
          <a:p>
            <a:pPr lvl="1">
              <a:lnSpc>
                <a:spcPct val="90000"/>
              </a:lnSpc>
              <a:buFont typeface="Courier New" charset="2"/>
              <a:buChar char="o"/>
            </a:pPr>
            <a:r>
              <a:rPr lang="en-US" sz="1000">
                <a:ea typeface="+mn-lt"/>
                <a:cs typeface="+mn-lt"/>
              </a:rPr>
              <a:t>Multi‑sourcing of cartons &amp; reefer vendors to cap single‑source exposure at &lt; 35 %.</a:t>
            </a:r>
            <a:endParaRPr lang="en-US" sz="1000"/>
          </a:p>
          <a:p>
            <a:pPr lvl="1">
              <a:lnSpc>
                <a:spcPct val="90000"/>
              </a:lnSpc>
              <a:buFont typeface="Courier New" charset="2"/>
              <a:buChar char="o"/>
            </a:pPr>
            <a:r>
              <a:rPr lang="en-US" sz="1000">
                <a:ea typeface="+mn-lt"/>
                <a:cs typeface="+mn-lt"/>
              </a:rPr>
              <a:t>Catastrophe‑bond style weather insurance; triggers if temp &gt; 30 °C for 3 consecutive days during bloom.</a:t>
            </a:r>
            <a:endParaRPr lang="en-US" sz="100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A8A10A52-C713-ECD3-7EB0-A85668DEA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92691" y="6391838"/>
            <a:ext cx="838199" cy="304799"/>
          </a:xfrm>
        </p:spPr>
        <p:txBody>
          <a:bodyPr anchor="ctr">
            <a:normAutofit/>
          </a:bodyPr>
          <a:lstStyle/>
          <a:p>
            <a:pPr algn="r">
              <a:spcAft>
                <a:spcPts val="600"/>
              </a:spcAft>
            </a:pPr>
            <a:fld id="{022B156B-59AE-415F-B24B-8756D48BB977}" type="slidenum">
              <a:rPr lang="en-US" sz="1000">
                <a:solidFill>
                  <a:schemeClr val="accent1"/>
                </a:solidFill>
              </a:rPr>
              <a:pPr algn="r">
                <a:spcAft>
                  <a:spcPts val="600"/>
                </a:spcAft>
              </a:pPr>
              <a:t>8</a:t>
            </a:fld>
            <a:endParaRPr lang="en-US" sz="100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10581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DDA34B8A-FA8D-4E16-AD72-7B60B1C258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6885D229-60DD-4D71-8181-10E781C149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0B0DAA45-BE66-4F0C-93A6-519D941071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EF449A3D-A43B-4688-BD89-35734D0072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74E9975C-AF3D-48EF-B3F0-112A01A382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CF00A076-2FEA-40D1-8F85-8424817979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A2E68741-6133-4CAA-BF3C-F0E6CF40C5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76C01C64-4A8B-42FC-93C5-2D6A3EBAB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1" name="Freeform 5">
              <a:extLst>
                <a:ext uri="{FF2B5EF4-FFF2-40B4-BE49-F238E27FC236}">
                  <a16:creationId xmlns:a16="http://schemas.microsoft.com/office/drawing/2014/main" id="{D969AEA9-C1EE-45E1-9964-D9705492E1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>
              <a:extLst>
                <a:ext uri="{FF2B5EF4-FFF2-40B4-BE49-F238E27FC236}">
                  <a16:creationId xmlns:a16="http://schemas.microsoft.com/office/drawing/2014/main" id="{4845E67D-4E5B-44B3-AB74-5E95C839E7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4" name="Rectangle 23">
            <a:extLst>
              <a:ext uri="{FF2B5EF4-FFF2-40B4-BE49-F238E27FC236}">
                <a16:creationId xmlns:a16="http://schemas.microsoft.com/office/drawing/2014/main" id="{079CE317-680B-449C-A423-71C1FE069B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F70C2B8F-6B1B-46D5-86E6-40F36C695F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" name="Freeform 5">
            <a:extLst>
              <a:ext uri="{FF2B5EF4-FFF2-40B4-BE49-F238E27FC236}">
                <a16:creationId xmlns:a16="http://schemas.microsoft.com/office/drawing/2014/main" id="{DB521824-592C-476A-AB0A-CA0C6D1F34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5922489">
            <a:off x="4698352" y="1826078"/>
            <a:ext cx="3299407" cy="440924"/>
          </a:xfrm>
          <a:custGeom>
            <a:avLst/>
            <a:gdLst/>
            <a:ahLst/>
            <a:cxnLst/>
            <a:rect l="l" t="t" r="r" b="b"/>
            <a:pathLst>
              <a:path w="10000" h="5291">
                <a:moveTo>
                  <a:pt x="85" y="2532"/>
                </a:moveTo>
                <a:cubicBezTo>
                  <a:pt x="1736" y="3911"/>
                  <a:pt x="7524" y="5298"/>
                  <a:pt x="9958" y="5291"/>
                </a:cubicBezTo>
                <a:cubicBezTo>
                  <a:pt x="9989" y="1958"/>
                  <a:pt x="9969" y="3333"/>
                  <a:pt x="10000" y="0"/>
                </a:cubicBezTo>
                <a:lnTo>
                  <a:pt x="10000" y="0"/>
                </a:lnTo>
                <a:lnTo>
                  <a:pt x="9667" y="204"/>
                </a:lnTo>
                <a:lnTo>
                  <a:pt x="9334" y="400"/>
                </a:lnTo>
                <a:lnTo>
                  <a:pt x="9001" y="590"/>
                </a:lnTo>
                <a:lnTo>
                  <a:pt x="8667" y="753"/>
                </a:lnTo>
                <a:lnTo>
                  <a:pt x="8333" y="917"/>
                </a:lnTo>
                <a:lnTo>
                  <a:pt x="7999" y="1071"/>
                </a:lnTo>
                <a:lnTo>
                  <a:pt x="7669" y="1202"/>
                </a:lnTo>
                <a:lnTo>
                  <a:pt x="7333" y="1325"/>
                </a:lnTo>
                <a:lnTo>
                  <a:pt x="7000" y="1440"/>
                </a:lnTo>
                <a:lnTo>
                  <a:pt x="6673" y="1538"/>
                </a:lnTo>
                <a:lnTo>
                  <a:pt x="6340" y="1636"/>
                </a:lnTo>
                <a:lnTo>
                  <a:pt x="6013" y="1719"/>
                </a:lnTo>
                <a:lnTo>
                  <a:pt x="5686" y="1784"/>
                </a:lnTo>
                <a:lnTo>
                  <a:pt x="5359" y="1850"/>
                </a:lnTo>
                <a:lnTo>
                  <a:pt x="5036" y="1906"/>
                </a:lnTo>
                <a:lnTo>
                  <a:pt x="4717" y="1948"/>
                </a:lnTo>
                <a:lnTo>
                  <a:pt x="4396" y="1980"/>
                </a:lnTo>
                <a:lnTo>
                  <a:pt x="4079" y="2013"/>
                </a:lnTo>
                <a:lnTo>
                  <a:pt x="3766" y="2029"/>
                </a:lnTo>
                <a:lnTo>
                  <a:pt x="3454" y="2046"/>
                </a:lnTo>
                <a:lnTo>
                  <a:pt x="3145" y="2053"/>
                </a:lnTo>
                <a:lnTo>
                  <a:pt x="2839" y="2046"/>
                </a:lnTo>
                <a:lnTo>
                  <a:pt x="2537" y="2046"/>
                </a:lnTo>
                <a:lnTo>
                  <a:pt x="2238" y="2029"/>
                </a:lnTo>
                <a:lnTo>
                  <a:pt x="1943" y="2004"/>
                </a:lnTo>
                <a:lnTo>
                  <a:pt x="1653" y="1980"/>
                </a:lnTo>
                <a:lnTo>
                  <a:pt x="1368" y="1955"/>
                </a:lnTo>
                <a:lnTo>
                  <a:pt x="1085" y="1915"/>
                </a:lnTo>
                <a:lnTo>
                  <a:pt x="806" y="1873"/>
                </a:lnTo>
                <a:lnTo>
                  <a:pt x="533" y="1833"/>
                </a:lnTo>
                <a:lnTo>
                  <a:pt x="0" y="1726"/>
                </a:lnTo>
                <a:cubicBezTo>
                  <a:pt x="28" y="1995"/>
                  <a:pt x="57" y="2263"/>
                  <a:pt x="85" y="2532"/>
                </a:cubicBezTo>
                <a:close/>
              </a:path>
            </a:pathLst>
          </a:custGeom>
          <a:solidFill>
            <a:schemeClr val="tx1">
              <a:alpha val="20000"/>
            </a:schemeClr>
          </a:solidFill>
          <a:ln>
            <a:noFill/>
          </a:ln>
        </p:spPr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A2749EFA-8EE4-4EB8-9424-8E593B9320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6200000">
            <a:off x="5950898" y="638067"/>
            <a:ext cx="6053670" cy="5581866"/>
          </a:xfrm>
          <a:custGeom>
            <a:avLst/>
            <a:gdLst>
              <a:gd name="connsiteX0" fmla="*/ 6053670 w 6053670"/>
              <a:gd name="connsiteY0" fmla="*/ 1098 h 5581866"/>
              <a:gd name="connsiteX1" fmla="*/ 6053670 w 6053670"/>
              <a:gd name="connsiteY1" fmla="*/ 514028 h 5581866"/>
              <a:gd name="connsiteX2" fmla="*/ 6053670 w 6053670"/>
              <a:gd name="connsiteY2" fmla="*/ 1254558 h 5581866"/>
              <a:gd name="connsiteX3" fmla="*/ 6053670 w 6053670"/>
              <a:gd name="connsiteY3" fmla="*/ 5581866 h 5581866"/>
              <a:gd name="connsiteX4" fmla="*/ 0 w 6053670"/>
              <a:gd name="connsiteY4" fmla="*/ 5581866 h 5581866"/>
              <a:gd name="connsiteX5" fmla="*/ 0 w 6053670"/>
              <a:gd name="connsiteY5" fmla="*/ 1249853 h 5581866"/>
              <a:gd name="connsiteX6" fmla="*/ 0 w 6053670"/>
              <a:gd name="connsiteY6" fmla="*/ 514028 h 5581866"/>
              <a:gd name="connsiteX7" fmla="*/ 0 w 6053670"/>
              <a:gd name="connsiteY7" fmla="*/ 0 h 5581866"/>
              <a:gd name="connsiteX8" fmla="*/ 35717 w 6053670"/>
              <a:gd name="connsiteY8" fmla="*/ 5488 h 5581866"/>
              <a:gd name="connsiteX9" fmla="*/ 140445 w 6053670"/>
              <a:gd name="connsiteY9" fmla="*/ 21641 h 5581866"/>
              <a:gd name="connsiteX10" fmla="*/ 216722 w 6053670"/>
              <a:gd name="connsiteY10" fmla="*/ 32932 h 5581866"/>
              <a:gd name="connsiteX11" fmla="*/ 307527 w 6053670"/>
              <a:gd name="connsiteY11" fmla="*/ 44850 h 5581866"/>
              <a:gd name="connsiteX12" fmla="*/ 415282 w 6053670"/>
              <a:gd name="connsiteY12" fmla="*/ 59121 h 5581866"/>
              <a:gd name="connsiteX13" fmla="*/ 534539 w 6053670"/>
              <a:gd name="connsiteY13" fmla="*/ 74175 h 5581866"/>
              <a:gd name="connsiteX14" fmla="*/ 668931 w 6053670"/>
              <a:gd name="connsiteY14" fmla="*/ 90014 h 5581866"/>
              <a:gd name="connsiteX15" fmla="*/ 815430 w 6053670"/>
              <a:gd name="connsiteY15" fmla="*/ 106794 h 5581866"/>
              <a:gd name="connsiteX16" fmla="*/ 974641 w 6053670"/>
              <a:gd name="connsiteY16" fmla="*/ 123574 h 5581866"/>
              <a:gd name="connsiteX17" fmla="*/ 1144144 w 6053670"/>
              <a:gd name="connsiteY17" fmla="*/ 140667 h 5581866"/>
              <a:gd name="connsiteX18" fmla="*/ 1326965 w 6053670"/>
              <a:gd name="connsiteY18" fmla="*/ 156506 h 5581866"/>
              <a:gd name="connsiteX19" fmla="*/ 1518261 w 6053670"/>
              <a:gd name="connsiteY19" fmla="*/ 171717 h 5581866"/>
              <a:gd name="connsiteX20" fmla="*/ 1720453 w 6053670"/>
              <a:gd name="connsiteY20" fmla="*/ 185518 h 5581866"/>
              <a:gd name="connsiteX21" fmla="*/ 1931121 w 6053670"/>
              <a:gd name="connsiteY21" fmla="*/ 198690 h 5581866"/>
              <a:gd name="connsiteX22" fmla="*/ 2150869 w 6053670"/>
              <a:gd name="connsiteY22" fmla="*/ 211079 h 5581866"/>
              <a:gd name="connsiteX23" fmla="*/ 2263467 w 6053670"/>
              <a:gd name="connsiteY23" fmla="*/ 215470 h 5581866"/>
              <a:gd name="connsiteX24" fmla="*/ 2378487 w 6053670"/>
              <a:gd name="connsiteY24" fmla="*/ 220332 h 5581866"/>
              <a:gd name="connsiteX25" fmla="*/ 2495323 w 6053670"/>
              <a:gd name="connsiteY25" fmla="*/ 224879 h 5581866"/>
              <a:gd name="connsiteX26" fmla="*/ 2612764 w 6053670"/>
              <a:gd name="connsiteY26" fmla="*/ 227859 h 5581866"/>
              <a:gd name="connsiteX27" fmla="*/ 2732627 w 6053670"/>
              <a:gd name="connsiteY27" fmla="*/ 230525 h 5581866"/>
              <a:gd name="connsiteX28" fmla="*/ 2853700 w 6053670"/>
              <a:gd name="connsiteY28" fmla="*/ 233348 h 5581866"/>
              <a:gd name="connsiteX29" fmla="*/ 2977195 w 6053670"/>
              <a:gd name="connsiteY29" fmla="*/ 235229 h 5581866"/>
              <a:gd name="connsiteX30" fmla="*/ 3101900 w 6053670"/>
              <a:gd name="connsiteY30" fmla="*/ 235229 h 5581866"/>
              <a:gd name="connsiteX31" fmla="*/ 3227817 w 6053670"/>
              <a:gd name="connsiteY31" fmla="*/ 236170 h 5581866"/>
              <a:gd name="connsiteX32" fmla="*/ 3354944 w 6053670"/>
              <a:gd name="connsiteY32" fmla="*/ 235229 h 5581866"/>
              <a:gd name="connsiteX33" fmla="*/ 3483887 w 6053670"/>
              <a:gd name="connsiteY33" fmla="*/ 233348 h 5581866"/>
              <a:gd name="connsiteX34" fmla="*/ 3612830 w 6053670"/>
              <a:gd name="connsiteY34" fmla="*/ 231623 h 5581866"/>
              <a:gd name="connsiteX35" fmla="*/ 3743589 w 6053670"/>
              <a:gd name="connsiteY35" fmla="*/ 227859 h 5581866"/>
              <a:gd name="connsiteX36" fmla="*/ 3875559 w 6053670"/>
              <a:gd name="connsiteY36" fmla="*/ 223938 h 5581866"/>
              <a:gd name="connsiteX37" fmla="*/ 4007529 w 6053670"/>
              <a:gd name="connsiteY37" fmla="*/ 219391 h 5581866"/>
              <a:gd name="connsiteX38" fmla="*/ 4140710 w 6053670"/>
              <a:gd name="connsiteY38" fmla="*/ 212961 h 5581866"/>
              <a:gd name="connsiteX39" fmla="*/ 4275102 w 6053670"/>
              <a:gd name="connsiteY39" fmla="*/ 205277 h 5581866"/>
              <a:gd name="connsiteX40" fmla="*/ 4410098 w 6053670"/>
              <a:gd name="connsiteY40" fmla="*/ 197907 h 5581866"/>
              <a:gd name="connsiteX41" fmla="*/ 4545096 w 6053670"/>
              <a:gd name="connsiteY41" fmla="*/ 188498 h 5581866"/>
              <a:gd name="connsiteX42" fmla="*/ 4681909 w 6053670"/>
              <a:gd name="connsiteY42" fmla="*/ 177207 h 5581866"/>
              <a:gd name="connsiteX43" fmla="*/ 4816905 w 6053670"/>
              <a:gd name="connsiteY43" fmla="*/ 165916 h 5581866"/>
              <a:gd name="connsiteX44" fmla="*/ 4954323 w 6053670"/>
              <a:gd name="connsiteY44" fmla="*/ 152899 h 5581866"/>
              <a:gd name="connsiteX45" fmla="*/ 5092347 w 6053670"/>
              <a:gd name="connsiteY45" fmla="*/ 138629 h 5581866"/>
              <a:gd name="connsiteX46" fmla="*/ 5228555 w 6053670"/>
              <a:gd name="connsiteY46" fmla="*/ 123574 h 5581866"/>
              <a:gd name="connsiteX47" fmla="*/ 5366578 w 6053670"/>
              <a:gd name="connsiteY47" fmla="*/ 106010 h 5581866"/>
              <a:gd name="connsiteX48" fmla="*/ 5503997 w 6053670"/>
              <a:gd name="connsiteY48" fmla="*/ 87192 h 5581866"/>
              <a:gd name="connsiteX49" fmla="*/ 5642020 w 6053670"/>
              <a:gd name="connsiteY49" fmla="*/ 68530 h 5581866"/>
              <a:gd name="connsiteX50" fmla="*/ 5779438 w 6053670"/>
              <a:gd name="connsiteY50" fmla="*/ 46733 h 5581866"/>
              <a:gd name="connsiteX51" fmla="*/ 5916251 w 6053670"/>
              <a:gd name="connsiteY51" fmla="*/ 24464 h 55818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6053670" h="5581866">
                <a:moveTo>
                  <a:pt x="6053670" y="1098"/>
                </a:moveTo>
                <a:lnTo>
                  <a:pt x="6053670" y="514028"/>
                </a:lnTo>
                <a:lnTo>
                  <a:pt x="6053670" y="1254558"/>
                </a:lnTo>
                <a:lnTo>
                  <a:pt x="6053670" y="5581866"/>
                </a:lnTo>
                <a:lnTo>
                  <a:pt x="0" y="5581866"/>
                </a:lnTo>
                <a:lnTo>
                  <a:pt x="0" y="1249853"/>
                </a:lnTo>
                <a:lnTo>
                  <a:pt x="0" y="514028"/>
                </a:lnTo>
                <a:lnTo>
                  <a:pt x="0" y="0"/>
                </a:lnTo>
                <a:lnTo>
                  <a:pt x="35717" y="5488"/>
                </a:lnTo>
                <a:lnTo>
                  <a:pt x="140445" y="21641"/>
                </a:lnTo>
                <a:lnTo>
                  <a:pt x="216722" y="32932"/>
                </a:lnTo>
                <a:lnTo>
                  <a:pt x="307527" y="44850"/>
                </a:lnTo>
                <a:lnTo>
                  <a:pt x="415282" y="59121"/>
                </a:lnTo>
                <a:lnTo>
                  <a:pt x="534539" y="74175"/>
                </a:lnTo>
                <a:lnTo>
                  <a:pt x="668931" y="90014"/>
                </a:lnTo>
                <a:lnTo>
                  <a:pt x="815430" y="106794"/>
                </a:lnTo>
                <a:lnTo>
                  <a:pt x="974641" y="123574"/>
                </a:lnTo>
                <a:lnTo>
                  <a:pt x="1144144" y="140667"/>
                </a:lnTo>
                <a:lnTo>
                  <a:pt x="1326965" y="156506"/>
                </a:lnTo>
                <a:lnTo>
                  <a:pt x="1518261" y="171717"/>
                </a:lnTo>
                <a:lnTo>
                  <a:pt x="1720453" y="185518"/>
                </a:lnTo>
                <a:lnTo>
                  <a:pt x="1931121" y="198690"/>
                </a:lnTo>
                <a:lnTo>
                  <a:pt x="2150869" y="211079"/>
                </a:lnTo>
                <a:lnTo>
                  <a:pt x="2263467" y="215470"/>
                </a:lnTo>
                <a:lnTo>
                  <a:pt x="2378487" y="220332"/>
                </a:lnTo>
                <a:lnTo>
                  <a:pt x="2495323" y="224879"/>
                </a:lnTo>
                <a:lnTo>
                  <a:pt x="2612764" y="227859"/>
                </a:lnTo>
                <a:lnTo>
                  <a:pt x="2732627" y="230525"/>
                </a:lnTo>
                <a:lnTo>
                  <a:pt x="2853700" y="233348"/>
                </a:lnTo>
                <a:lnTo>
                  <a:pt x="2977195" y="235229"/>
                </a:lnTo>
                <a:lnTo>
                  <a:pt x="3101900" y="235229"/>
                </a:lnTo>
                <a:lnTo>
                  <a:pt x="3227817" y="236170"/>
                </a:lnTo>
                <a:lnTo>
                  <a:pt x="3354944" y="235229"/>
                </a:lnTo>
                <a:lnTo>
                  <a:pt x="3483887" y="233348"/>
                </a:lnTo>
                <a:lnTo>
                  <a:pt x="3612830" y="231623"/>
                </a:lnTo>
                <a:lnTo>
                  <a:pt x="3743589" y="227859"/>
                </a:lnTo>
                <a:lnTo>
                  <a:pt x="3875559" y="223938"/>
                </a:lnTo>
                <a:lnTo>
                  <a:pt x="4007529" y="219391"/>
                </a:lnTo>
                <a:lnTo>
                  <a:pt x="4140710" y="212961"/>
                </a:lnTo>
                <a:lnTo>
                  <a:pt x="4275102" y="205277"/>
                </a:lnTo>
                <a:lnTo>
                  <a:pt x="4410098" y="197907"/>
                </a:lnTo>
                <a:lnTo>
                  <a:pt x="4545096" y="188498"/>
                </a:lnTo>
                <a:lnTo>
                  <a:pt x="4681909" y="177207"/>
                </a:lnTo>
                <a:lnTo>
                  <a:pt x="4816905" y="165916"/>
                </a:lnTo>
                <a:lnTo>
                  <a:pt x="4954323" y="152899"/>
                </a:lnTo>
                <a:lnTo>
                  <a:pt x="5092347" y="138629"/>
                </a:lnTo>
                <a:lnTo>
                  <a:pt x="5228555" y="123574"/>
                </a:lnTo>
                <a:lnTo>
                  <a:pt x="5366578" y="106010"/>
                </a:lnTo>
                <a:lnTo>
                  <a:pt x="5503997" y="87192"/>
                </a:lnTo>
                <a:lnTo>
                  <a:pt x="5642020" y="68530"/>
                </a:lnTo>
                <a:lnTo>
                  <a:pt x="5779438" y="46733"/>
                </a:lnTo>
                <a:lnTo>
                  <a:pt x="5916251" y="24464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</p:sp>
      <p:sp>
        <p:nvSpPr>
          <p:cNvPr id="32" name="Freeform 5">
            <a:extLst>
              <a:ext uri="{FF2B5EF4-FFF2-40B4-BE49-F238E27FC236}">
                <a16:creationId xmlns:a16="http://schemas.microsoft.com/office/drawing/2014/main" id="{B5C860C9-D4F9-4350-80DA-0D1CD36C77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0" y="1587"/>
            <a:ext cx="12192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E66DB0B-1B36-3B5D-9BA9-52B7D780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9098" y="629265"/>
            <a:ext cx="5132438" cy="162232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500" b="1">
                <a:solidFill>
                  <a:srgbClr val="EBEBEB"/>
                </a:solidFill>
              </a:rPr>
              <a:t>Optimized Digital Dashboard</a:t>
            </a:r>
            <a:endParaRPr lang="en-US">
              <a:ea typeface="+mj-ea"/>
              <a:cs typeface="+mj-cs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538A90C8-AE0E-4EBA-9AF8-EEDB206020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23FF61-589E-6233-848C-E0A518B1D3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39098" y="2252659"/>
            <a:ext cx="5357131" cy="4007125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Power BI &amp; Azure Synapse → sub‑60 s refresh; mobile‑first view for field managers.</a:t>
            </a:r>
          </a:p>
          <a:p>
            <a:r>
              <a:rPr lang="en-US">
                <a:solidFill>
                  <a:srgbClr val="FFFFFF"/>
                </a:solidFill>
              </a:rPr>
              <a:t>Role‑Based Alerts via Teams &amp; WhatsApp bots; SLA‑driven escalation ladder.</a:t>
            </a:r>
          </a:p>
          <a:p>
            <a:r>
              <a:rPr lang="en-US">
                <a:solidFill>
                  <a:srgbClr val="FFFFFF"/>
                </a:solidFill>
              </a:rPr>
              <a:t>Predictive Module: LSTM models forecast demand &amp; spoilage risk one week ahead (MAPE ≤ 7 %).</a:t>
            </a:r>
          </a:p>
          <a:p>
            <a:r>
              <a:rPr lang="en-US">
                <a:solidFill>
                  <a:srgbClr val="FFFFFF"/>
                </a:solidFill>
              </a:rPr>
              <a:t>Self‑Service Sandbox: Analysts can drag‑drop new data feeds (e.g., IMD weather) without IT tickets.</a:t>
            </a:r>
          </a:p>
          <a:p>
            <a:endParaRPr lang="en-US">
              <a:solidFill>
                <a:srgbClr val="FFFFFF"/>
              </a:solidFill>
            </a:endParaRP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4E12FD30-E1CA-23DF-1E09-5CF9C977B447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677709052"/>
              </p:ext>
            </p:extLst>
          </p:nvPr>
        </p:nvGraphicFramePr>
        <p:xfrm>
          <a:off x="6652846" y="1289538"/>
          <a:ext cx="5368016" cy="4973822"/>
        </p:xfrm>
        <a:graphic>
          <a:graphicData uri="http://schemas.openxmlformats.org/drawingml/2006/table">
            <a:tbl>
              <a:tblPr bandRow="1">
                <a:tableStyleId>{8EC20E35-A176-4012-BC5E-935CFFF8708E}</a:tableStyleId>
              </a:tblPr>
              <a:tblGrid>
                <a:gridCol w="1081788">
                  <a:extLst>
                    <a:ext uri="{9D8B030D-6E8A-4147-A177-3AD203B41FA5}">
                      <a16:colId xmlns:a16="http://schemas.microsoft.com/office/drawing/2014/main" val="1968148725"/>
                    </a:ext>
                  </a:extLst>
                </a:gridCol>
                <a:gridCol w="1358561">
                  <a:extLst>
                    <a:ext uri="{9D8B030D-6E8A-4147-A177-3AD203B41FA5}">
                      <a16:colId xmlns:a16="http://schemas.microsoft.com/office/drawing/2014/main" val="792615163"/>
                    </a:ext>
                  </a:extLst>
                </a:gridCol>
                <a:gridCol w="1425777">
                  <a:extLst>
                    <a:ext uri="{9D8B030D-6E8A-4147-A177-3AD203B41FA5}">
                      <a16:colId xmlns:a16="http://schemas.microsoft.com/office/drawing/2014/main" val="2873667529"/>
                    </a:ext>
                  </a:extLst>
                </a:gridCol>
                <a:gridCol w="1501890">
                  <a:extLst>
                    <a:ext uri="{9D8B030D-6E8A-4147-A177-3AD203B41FA5}">
                      <a16:colId xmlns:a16="http://schemas.microsoft.com/office/drawing/2014/main" val="546468006"/>
                    </a:ext>
                  </a:extLst>
                </a:gridCol>
              </a:tblGrid>
              <a:tr h="574931">
                <a:tc>
                  <a:txBody>
                    <a:bodyPr/>
                    <a:lstStyle/>
                    <a:p>
                      <a:pPr algn="ctr"/>
                      <a:r>
                        <a:rPr lang="en-US" sz="1000" b="1">
                          <a:effectLst/>
                        </a:rPr>
                        <a:t>Widget</a:t>
                      </a:r>
                    </a:p>
                  </a:txBody>
                  <a:tcPr marL="51216" marR="51216" marT="25608" marB="25608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>
                          <a:effectLst/>
                        </a:rPr>
                        <a:t>Real‑Time KPI</a:t>
                      </a:r>
                    </a:p>
                  </a:txBody>
                  <a:tcPr marL="51216" marR="51216" marT="25608" marB="25608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>
                          <a:effectLst/>
                        </a:rPr>
                        <a:t>Tech Stack / Data Source</a:t>
                      </a:r>
                    </a:p>
                  </a:txBody>
                  <a:tcPr marL="51216" marR="51216" marT="25608" marB="25608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>
                          <a:effectLst/>
                        </a:rPr>
                        <a:t>Decision Trigger</a:t>
                      </a:r>
                    </a:p>
                  </a:txBody>
                  <a:tcPr marL="51216" marR="51216" marT="25608" marB="25608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5145571"/>
                  </a:ext>
                </a:extLst>
              </a:tr>
              <a:tr h="574931"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Harvest Heat‑Map</a:t>
                      </a:r>
                    </a:p>
                  </a:txBody>
                  <a:tcPr marL="51216" marR="51216" marT="25608" marB="25608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Orchard yield vs. plan (MT/ha)</a:t>
                      </a:r>
                    </a:p>
                  </a:txBody>
                  <a:tcPr marL="51216" marR="51216" marT="25608" marB="25608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Drone NDVI + SAP Hana</a:t>
                      </a:r>
                    </a:p>
                  </a:txBody>
                  <a:tcPr marL="51216" marR="51216" marT="25608" marB="25608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&lt;90 % ⇒ dispatch agronomist</a:t>
                      </a:r>
                    </a:p>
                  </a:txBody>
                  <a:tcPr marL="51216" marR="51216" marT="25608" marB="25608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37390785"/>
                  </a:ext>
                </a:extLst>
              </a:tr>
              <a:tr h="574931"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Cold‑Chain Integrity</a:t>
                      </a:r>
                    </a:p>
                  </a:txBody>
                  <a:tcPr marL="51216" marR="51216" marT="25608" marB="25608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Avg. pulp temp (°C) by truck</a:t>
                      </a:r>
                    </a:p>
                  </a:txBody>
                  <a:tcPr marL="51216" marR="51216" marT="25608" marB="25608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IoT </a:t>
                      </a:r>
                      <a:r>
                        <a:rPr lang="en-US" sz="1000" err="1"/>
                        <a:t>TempTrack</a:t>
                      </a:r>
                      <a:r>
                        <a:rPr lang="en-US" sz="1000"/>
                        <a:t>, MQTT</a:t>
                      </a:r>
                    </a:p>
                  </a:txBody>
                  <a:tcPr marL="51216" marR="51216" marT="25608" marB="25608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&gt;4 °C spike ⇒ reroute / unload</a:t>
                      </a:r>
                    </a:p>
                  </a:txBody>
                  <a:tcPr marL="51216" marR="51216" marT="25608" marB="25608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6382527"/>
                  </a:ext>
                </a:extLst>
              </a:tr>
              <a:tr h="762118"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Transit ETA Variance</a:t>
                      </a:r>
                    </a:p>
                  </a:txBody>
                  <a:tcPr marL="51216" marR="51216" marT="25608" marB="25608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l-GR" sz="1000"/>
                        <a:t>Δ </a:t>
                      </a:r>
                      <a:r>
                        <a:rPr lang="en-US" sz="1000"/>
                        <a:t>actual vs. ML‑predicted (</a:t>
                      </a:r>
                      <a:r>
                        <a:rPr lang="en-US" sz="1000" err="1"/>
                        <a:t>hrs</a:t>
                      </a:r>
                      <a:r>
                        <a:rPr lang="en-US" sz="1000"/>
                        <a:t>)</a:t>
                      </a:r>
                    </a:p>
                  </a:txBody>
                  <a:tcPr marL="51216" marR="51216" marT="25608" marB="25608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Google OR‑Tools + live traffic</a:t>
                      </a:r>
                    </a:p>
                  </a:txBody>
                  <a:tcPr marL="51216" marR="51216" marT="25608" marB="25608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&gt;1 h ⇒ auto‑notify 3PL &amp; buyer</a:t>
                      </a:r>
                    </a:p>
                  </a:txBody>
                  <a:tcPr marL="51216" marR="51216" marT="25608" marB="25608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6817089"/>
                  </a:ext>
                </a:extLst>
              </a:tr>
              <a:tr h="574931"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Demand Pulse Meter</a:t>
                      </a:r>
                    </a:p>
                  </a:txBody>
                  <a:tcPr marL="51216" marR="51216" marT="25608" marB="25608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Daily POS uplift % vs. 4‑wk MA</a:t>
                      </a:r>
                    </a:p>
                  </a:txBody>
                  <a:tcPr marL="51216" marR="51216" marT="25608" marB="25608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Retail API / Power BI</a:t>
                      </a:r>
                    </a:p>
                  </a:txBody>
                  <a:tcPr marL="51216" marR="51216" marT="25608" marB="25608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+15 % ⇒ accelerate replenishment</a:t>
                      </a:r>
                    </a:p>
                  </a:txBody>
                  <a:tcPr marL="51216" marR="51216" marT="25608" marB="25608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832406"/>
                  </a:ext>
                </a:extLst>
              </a:tr>
              <a:tr h="762118"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Spoilage Cost Counter</a:t>
                      </a:r>
                    </a:p>
                  </a:txBody>
                  <a:tcPr marL="51216" marR="51216" marT="25608" marB="25608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₹/kg write‑off YTD</a:t>
                      </a:r>
                    </a:p>
                  </a:txBody>
                  <a:tcPr marL="51216" marR="51216" marT="25608" marB="25608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Blockchain QC logs</a:t>
                      </a:r>
                    </a:p>
                  </a:txBody>
                  <a:tcPr marL="51216" marR="51216" marT="25608" marB="25608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&gt;₹3/kg ⇒ root‑cause drill‑down</a:t>
                      </a:r>
                    </a:p>
                  </a:txBody>
                  <a:tcPr marL="51216" marR="51216" marT="25608" marB="25608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54777875"/>
                  </a:ext>
                </a:extLst>
              </a:tr>
              <a:tr h="574931"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Carbon Tracker</a:t>
                      </a:r>
                    </a:p>
                  </a:txBody>
                  <a:tcPr marL="51216" marR="51216" marT="25608" marB="25608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err="1"/>
                        <a:t>tCO₂e</a:t>
                      </a:r>
                      <a:r>
                        <a:rPr lang="en-US" sz="1000"/>
                        <a:t> / MT‑km (scope 1‑3)</a:t>
                      </a:r>
                    </a:p>
                  </a:txBody>
                  <a:tcPr marL="51216" marR="51216" marT="25608" marB="25608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Telematics + emission factors</a:t>
                      </a:r>
                    </a:p>
                  </a:txBody>
                  <a:tcPr marL="51216" marR="51216" marT="25608" marB="25608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&gt;0.22 ⇒ mode‑shift alert</a:t>
                      </a:r>
                    </a:p>
                  </a:txBody>
                  <a:tcPr marL="51216" marR="51216" marT="25608" marB="25608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4397398"/>
                  </a:ext>
                </a:extLst>
              </a:tr>
              <a:tr h="574931"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Cash‑to‑Cash Clock</a:t>
                      </a:r>
                    </a:p>
                  </a:txBody>
                  <a:tcPr marL="51216" marR="51216" marT="25608" marB="25608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Days inventory outstanding</a:t>
                      </a:r>
                    </a:p>
                  </a:txBody>
                  <a:tcPr marL="51216" marR="51216" marT="25608" marB="25608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Oracle NetSuite</a:t>
                      </a:r>
                    </a:p>
                  </a:txBody>
                  <a:tcPr marL="51216" marR="51216" marT="25608" marB="25608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&gt;25 days ⇒ clearance promos</a:t>
                      </a:r>
                    </a:p>
                  </a:txBody>
                  <a:tcPr marL="51216" marR="51216" marT="25608" marB="25608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42483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921730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Office Theme">
  <a:themeElements>
    <a:clrScheme name="Nature Illustration">
      <a:dk1>
        <a:srgbClr val="9A5315"/>
      </a:dk1>
      <a:lt1>
        <a:srgbClr val="FFFFFF"/>
      </a:lt1>
      <a:dk2>
        <a:srgbClr val="000000"/>
      </a:dk2>
      <a:lt2>
        <a:srgbClr val="D1E5F9"/>
      </a:lt2>
      <a:accent1>
        <a:srgbClr val="F3771A"/>
      </a:accent1>
      <a:accent2>
        <a:srgbClr val="8BBEF1"/>
      </a:accent2>
      <a:accent3>
        <a:srgbClr val="6DC025"/>
      </a:accent3>
      <a:accent4>
        <a:srgbClr val="9A5315"/>
      </a:accent4>
      <a:accent5>
        <a:srgbClr val="F1471F"/>
      </a:accent5>
      <a:accent6>
        <a:srgbClr val="DA6FDF"/>
      </a:accent6>
      <a:hlink>
        <a:srgbClr val="6DC025"/>
      </a:hlink>
      <a:folHlink>
        <a:srgbClr val="9A5315"/>
      </a:folHlink>
    </a:clrScheme>
    <a:fontScheme name="Segoe Print">
      <a:majorFont>
        <a:latin typeface="Segoe Print"/>
        <a:ea typeface=""/>
        <a:cs typeface=""/>
      </a:majorFont>
      <a:minorFont>
        <a:latin typeface="Segoe Prin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Nature Illustration">
      <a:dk1>
        <a:srgbClr val="9A5315"/>
      </a:dk1>
      <a:lt1>
        <a:srgbClr val="FFFFFF"/>
      </a:lt1>
      <a:dk2>
        <a:srgbClr val="000000"/>
      </a:dk2>
      <a:lt2>
        <a:srgbClr val="D1E5F9"/>
      </a:lt2>
      <a:accent1>
        <a:srgbClr val="F3771A"/>
      </a:accent1>
      <a:accent2>
        <a:srgbClr val="8BBEF1"/>
      </a:accent2>
      <a:accent3>
        <a:srgbClr val="6DC025"/>
      </a:accent3>
      <a:accent4>
        <a:srgbClr val="9A5315"/>
      </a:accent4>
      <a:accent5>
        <a:srgbClr val="F1471F"/>
      </a:accent5>
      <a:accent6>
        <a:srgbClr val="DA6FDF"/>
      </a:accent6>
      <a:hlink>
        <a:srgbClr val="6DC025"/>
      </a:hlink>
      <a:folHlink>
        <a:srgbClr val="9A5315"/>
      </a:folHlink>
    </a:clrScheme>
    <a:fontScheme name="Segoe Print">
      <a:majorFont>
        <a:latin typeface="Segoe Print"/>
        <a:ea typeface=""/>
        <a:cs typeface=""/>
      </a:majorFont>
      <a:minorFont>
        <a:latin typeface="Segoe Prin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9" ma:contentTypeDescription="Create a new document." ma:contentTypeScope="" ma:versionID="6a914531ae0f23be31da2eba1f3b42a9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ae00154c9e66547f022c4923f88826d6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hidden="true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hidden="tru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hidden="true" ma:internalName="Background" ma:readOnly="false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0D4040C-23C5-49C0-A707-162C13966C04}">
  <ds:schemaRefs>
    <ds:schemaRef ds:uri="230e9df3-be65-4c73-a93b-d1236ebd677e"/>
    <ds:schemaRef ds:uri="71af3243-3dd4-4a8d-8c0d-dd76da1f02a5"/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http://www.w3.org/2000/xmlns/"/>
    <ds:schemaRef ds:uri="http://www.w3.org/2001/XMLSchema-instance"/>
  </ds:schemaRefs>
</ds:datastoreItem>
</file>

<file path=customXml/itemProps2.xml><?xml version="1.0" encoding="utf-8"?>
<ds:datastoreItem xmlns:ds="http://schemas.openxmlformats.org/officeDocument/2006/customXml" ds:itemID="{A5E56954-B6F3-44BB-83D7-D3BC1AD1C01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38ED3F1-17BE-4163-AC80-3E91C1865E26}">
  <ds:schemaRefs>
    <ds:schemaRef ds:uri="16c05727-aa75-4e4a-9b5f-8a80a1165891"/>
    <ds:schemaRef ds:uri="230e9df3-be65-4c73-a93b-d1236ebd677e"/>
    <ds:schemaRef ds:uri="71af3243-3dd4-4a8d-8c0d-dd76da1f02a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0/xmlns/"/>
    <ds:schemaRef ds:uri="http://www.w3.org/2001/XMLSchema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Application>Microsoft Office PowerPoint</Application>
  <PresentationFormat>Widescreen</PresentationFormat>
  <Slides>13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Ion Boardroom</vt:lpstr>
      <vt:lpstr>Shivan Orchards Supply Chain Analysis</vt:lpstr>
      <vt:lpstr>Introduction</vt:lpstr>
      <vt:lpstr>Current supply chain</vt:lpstr>
      <vt:lpstr>Product Portfolio</vt:lpstr>
      <vt:lpstr>Key Challanges</vt:lpstr>
      <vt:lpstr>Supply‑Chain Challenges &amp; Design Issues</vt:lpstr>
      <vt:lpstr>Data‑Driven Solutions  Inference → Forecast → Future Readiness</vt:lpstr>
      <vt:lpstr>Future‑Proof Road‑Map  (FY 25‑35)</vt:lpstr>
      <vt:lpstr>Optimized Digital Dashboard</vt:lpstr>
      <vt:lpstr>ROI Analysis &amp; Snapshot</vt:lpstr>
      <vt:lpstr>Execution Road Map</vt:lpstr>
      <vt:lpstr>References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Public Speaking</dc:title>
  <dc:creator>DOGRA, Ojesvi</dc:creator>
  <cp:revision>1</cp:revision>
  <dcterms:created xsi:type="dcterms:W3CDTF">2025-05-03T20:04:35Z</dcterms:created>
  <dcterms:modified xsi:type="dcterms:W3CDTF">2025-05-04T04:34:32Z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</Properties>
</file>